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5" r:id="rId2"/>
    <p:sldId id="495" r:id="rId3"/>
    <p:sldId id="320" r:id="rId4"/>
    <p:sldId id="496" r:id="rId5"/>
    <p:sldId id="371" r:id="rId6"/>
    <p:sldId id="318" r:id="rId7"/>
    <p:sldId id="440" r:id="rId8"/>
    <p:sldId id="441" r:id="rId9"/>
    <p:sldId id="469" r:id="rId10"/>
    <p:sldId id="497" r:id="rId11"/>
    <p:sldId id="498" r:id="rId12"/>
    <p:sldId id="499" r:id="rId13"/>
    <p:sldId id="500" r:id="rId14"/>
    <p:sldId id="501" r:id="rId15"/>
    <p:sldId id="531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32" r:id="rId25"/>
    <p:sldId id="543" r:id="rId26"/>
    <p:sldId id="544" r:id="rId27"/>
    <p:sldId id="545" r:id="rId28"/>
    <p:sldId id="533" r:id="rId29"/>
    <p:sldId id="546" r:id="rId30"/>
    <p:sldId id="267" r:id="rId31"/>
  </p:sldIdLst>
  <p:sldSz cx="9144000" cy="5143500" type="screen16x9"/>
  <p:notesSz cx="6858000" cy="9144000"/>
  <p:defaultTextStyle>
    <a:defPPr>
      <a:defRPr lang="zh-CN"/>
    </a:defPPr>
    <a:lvl1pPr algn="l" defTabSz="4540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defTabSz="4540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defTabSz="4540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defTabSz="4540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defTabSz="4540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CC1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 autoAdjust="0"/>
    <p:restoredTop sz="94629"/>
  </p:normalViewPr>
  <p:slideViewPr>
    <p:cSldViewPr snapToGrid="0" snapToObjects="1">
      <p:cViewPr>
        <p:scale>
          <a:sx n="110" d="100"/>
          <a:sy n="110" d="100"/>
        </p:scale>
        <p:origin x="-102" y="-72"/>
      </p:cViewPr>
      <p:guideLst>
        <p:guide orient="horz" pos="1710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56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56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2CBFD34-A3F6-4AEF-B28F-E23159A5033F}" type="datetimeFigureOut">
              <a:rPr lang="zh-CN" altLang="en-US"/>
              <a:pPr>
                <a:defRPr/>
              </a:pPr>
              <a:t>2018/4/27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56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56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CF77B43-9305-4148-A511-7EE63B4C60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D788B80F-B974-427C-9937-F64B6B739C90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F65EEAEB-02DA-4C48-AA5C-C43561082206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0179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4D07A6A3-9CD5-4379-9957-4BB2FA2DADB7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47106" name="备注占位符 2"/>
          <p:cNvSpPr>
            <a:spLocks noGrp="1"/>
          </p:cNvSpPr>
          <p:nvPr>
            <p:ph type="body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1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808A2D35-642D-4C44-BC23-C75F8CD6CB8C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BD6E42E1-68D0-4D3F-BDA2-DB5B50DF1383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373868C2-ED7A-4043-9377-09BCFF543838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3A4596C0-2690-489D-BC11-6E9513FF8E0D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C5F2D06B-29EF-4205-8904-A1F328DA0551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704B28FD-4AC7-4247-84ED-FAA915CB0762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0E1E0DD2-FDDB-4050-B5FF-033358C545F9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F2795AF5-D739-4F78-9C58-4C104FFFB4CC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ln>
            <a:miter lim="800000"/>
          </a:ln>
        </p:spPr>
        <p:txBody>
          <a:bodyPr wrap="square" numCol="1" anchorCtr="0" compatLnSpc="1"/>
          <a:lstStyle/>
          <a:p>
            <a:pPr defTabSz="455295" fontAlgn="base">
              <a:spcBef>
                <a:spcPct val="0"/>
              </a:spcBef>
              <a:spcAft>
                <a:spcPct val="0"/>
              </a:spcAft>
              <a:defRPr/>
            </a:pPr>
            <a:fld id="{0723130B-F2FF-4E54-8A17-0D00D0578023}" type="slidenum">
              <a:rPr lang="zh-CN" altLang="en-US"/>
              <a:pPr defTabSz="455295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C68C9-D36A-45CA-AEA2-9D7FBCDBBBEE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E05BF-C4F9-46E5-B20C-19E58D5B3E3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3A6D07-CD4E-4615-9F03-4E86846E464F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E0C0D-B969-409D-8D68-58881E293BF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7BFD28-2605-401A-8D1B-6F107EAE0241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F9E60-DF3D-4410-98DF-990D29B4875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39EEF6-941B-414D-9BD5-295B0FF3845A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52D0B-6C72-4661-8AEB-5B575996E44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57CAA5-9215-448C-ACDA-064C5BD872FE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E507C-57F8-4D16-B207-E895789B25E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6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D228A-C1E0-4A63-BC96-934C82E40A90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A7DDF-F103-424F-A91F-A9B23467201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BD775-602F-4D13-99A5-5CC79FC8272F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7E7F2-AE1B-4870-AD29-BB71AE19601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DF93B-497A-4E2A-9981-B522076CA3C9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969DB-0774-4805-9C3C-5F4A26D1512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14FABA-2872-4BA8-9B4B-20C2E3C74670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48916-3C3A-4B8C-94CD-F7EB954FB3C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2450F-5B3D-461D-AE11-E7EE41D814BC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47856-B4AE-472C-B03C-6089E181C66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F9C8A-3C63-4586-8C45-93A1AF680C55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3A677-BCFC-4DAB-84F4-7997CB27AF3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>
              <a:defRPr kumimoji="1" sz="1200">
                <a:solidFill>
                  <a:srgbClr val="898989"/>
                </a:solidFill>
                <a:latin typeface="Century Gothic"/>
                <a:ea typeface="微软雅黑" pitchFamily="34" charset="-122"/>
              </a:defRPr>
            </a:lvl1pPr>
          </a:lstStyle>
          <a:p>
            <a:fld id="{859FF07D-CD5F-4D9A-9F87-AFC670F996E9}" type="datetimeFigureOut">
              <a:rPr lang="zh-CN" altLang="en-US"/>
              <a:pPr/>
              <a:t>2018/4/27 Friday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ctr">
              <a:defRPr kumimoji="1" sz="1200">
                <a:solidFill>
                  <a:srgbClr val="898989"/>
                </a:solidFill>
                <a:latin typeface="Century Gothic"/>
                <a:ea typeface="微软雅黑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solidFill>
                  <a:srgbClr val="898989"/>
                </a:solidFill>
                <a:latin typeface="Century Gothic"/>
                <a:ea typeface="微软雅黑" pitchFamily="34" charset="-122"/>
              </a:defRPr>
            </a:lvl1pPr>
          </a:lstStyle>
          <a:p>
            <a:fld id="{7B227912-058E-43AC-BF59-F5E75249D46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5pPr>
      <a:lvl6pPr marL="457200" algn="ctr" defTabSz="4552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6pPr>
      <a:lvl7pPr marL="914400" algn="ctr" defTabSz="4552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7pPr>
      <a:lvl8pPr marL="1371600" algn="ctr" defTabSz="4552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8pPr>
      <a:lvl9pPr marL="1828800" algn="ctr" defTabSz="4552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9pPr>
    </p:titleStyle>
    <p:bodyStyle>
      <a:lvl1pPr marL="342900" indent="-342900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&#23459;&#20256;&#35270;&#39057;\&#27468;&#24503;&#20511;&#38405;&#26426;.mov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9225" y="947738"/>
            <a:ext cx="4981575" cy="9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5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超星移动图书馆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49388" y="2125663"/>
            <a:ext cx="6276975" cy="611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移动互联网时代的图书馆创新服务</a:t>
            </a:r>
            <a:endParaRPr kumimoji="1" lang="zh-CN" altLang="en-US" sz="3200" b="1" dirty="0">
              <a:ln w="10541" cmpd="sng">
                <a:noFill/>
                <a:prstDash val="solid"/>
              </a:ln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339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2925" y="252413"/>
            <a:ext cx="1666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5Z`SL)JK@57]KGFPV]VDO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8325" y="2771775"/>
            <a:ext cx="45624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518275" y="844550"/>
            <a:ext cx="1470025" cy="14795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4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</a:t>
            </a:r>
          </a:p>
        </p:txBody>
      </p:sp>
      <p:grpSp>
        <p:nvGrpSpPr>
          <p:cNvPr id="53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56" name="矩形 55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9736" name="文本框 54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57" name="组 28"/>
          <p:cNvGrpSpPr/>
          <p:nvPr/>
        </p:nvGrpSpPr>
        <p:grpSpPr>
          <a:xfrm>
            <a:off x="-85605" y="2230561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58" name="矩形 57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grpSp>
        <p:nvGrpSpPr>
          <p:cNvPr id="60" name="组 30"/>
          <p:cNvGrpSpPr>
            <a:grpSpLocks/>
          </p:cNvGrpSpPr>
          <p:nvPr/>
        </p:nvGrpSpPr>
        <p:grpSpPr bwMode="auto">
          <a:xfrm>
            <a:off x="-306388" y="2679700"/>
            <a:ext cx="1427163" cy="355600"/>
            <a:chOff x="0" y="1825991"/>
            <a:chExt cx="1151467" cy="356474"/>
          </a:xfrm>
        </p:grpSpPr>
        <p:sp>
          <p:nvSpPr>
            <p:cNvPr id="61" name="矩形 60"/>
            <p:cNvSpPr/>
            <p:nvPr/>
          </p:nvSpPr>
          <p:spPr>
            <a:xfrm>
              <a:off x="0" y="1825991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9733" name="文本框 61"/>
            <p:cNvSpPr txBox="1">
              <a:spLocks noChangeArrowheads="1"/>
            </p:cNvSpPr>
            <p:nvPr/>
          </p:nvSpPr>
          <p:spPr bwMode="auto">
            <a:xfrm>
              <a:off x="0" y="188111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63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64" name="矩形 63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9731" name="文本框 64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cxnSp>
        <p:nvCxnSpPr>
          <p:cNvPr id="66" name="直线连接符 7"/>
          <p:cNvCxnSpPr/>
          <p:nvPr/>
        </p:nvCxnSpPr>
        <p:spPr>
          <a:xfrm>
            <a:off x="5019675" y="374650"/>
            <a:ext cx="0" cy="461962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椭圆 66"/>
          <p:cNvSpPr/>
          <p:nvPr/>
        </p:nvSpPr>
        <p:spPr>
          <a:xfrm>
            <a:off x="4933950" y="588963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933950" y="24145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70" name="组 2"/>
          <p:cNvGrpSpPr>
            <a:grpSpLocks/>
          </p:cNvGrpSpPr>
          <p:nvPr/>
        </p:nvGrpSpPr>
        <p:grpSpPr bwMode="auto">
          <a:xfrm>
            <a:off x="5226050" y="377825"/>
            <a:ext cx="2368550" cy="501650"/>
            <a:chOff x="5226535" y="909374"/>
            <a:chExt cx="2368065" cy="500380"/>
          </a:xfrm>
        </p:grpSpPr>
        <p:grpSp>
          <p:nvGrpSpPr>
            <p:cNvPr id="29726" name="组 17"/>
            <p:cNvGrpSpPr>
              <a:grpSpLocks/>
            </p:cNvGrpSpPr>
            <p:nvPr/>
          </p:nvGrpSpPr>
          <p:grpSpPr bwMode="auto">
            <a:xfrm>
              <a:off x="5226535" y="909374"/>
              <a:ext cx="2367915" cy="500380"/>
              <a:chOff x="5226535" y="585500"/>
              <a:chExt cx="2367915" cy="500380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5312242" y="585500"/>
                <a:ext cx="2282358" cy="5003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4" name="等腰三角形 73"/>
              <p:cNvSpPr/>
              <p:nvPr/>
            </p:nvSpPr>
            <p:spPr>
              <a:xfrm rot="16200000">
                <a:off x="5221093" y="809463"/>
                <a:ext cx="96593" cy="85707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5312242" y="920459"/>
              <a:ext cx="2282358" cy="4085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6565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对接纸书</a:t>
              </a:r>
              <a:r>
                <a:rPr kumimoji="1"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OPAC</a:t>
              </a: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系统</a:t>
              </a:r>
            </a:p>
          </p:txBody>
        </p:sp>
      </p:grpSp>
      <p:grpSp>
        <p:nvGrpSpPr>
          <p:cNvPr id="75" name="组 1"/>
          <p:cNvGrpSpPr>
            <a:grpSpLocks/>
          </p:cNvGrpSpPr>
          <p:nvPr/>
        </p:nvGrpSpPr>
        <p:grpSpPr bwMode="auto">
          <a:xfrm>
            <a:off x="2444750" y="1025525"/>
            <a:ext cx="2368550" cy="488950"/>
            <a:chOff x="2445194" y="1777883"/>
            <a:chExt cx="2368067" cy="488315"/>
          </a:xfrm>
        </p:grpSpPr>
        <p:grpSp>
          <p:nvGrpSpPr>
            <p:cNvPr id="29722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488315"/>
              <a:chOff x="2445195" y="1454009"/>
              <a:chExt cx="2368066" cy="488315"/>
            </a:xfrm>
          </p:grpSpPr>
          <p:sp>
            <p:nvSpPr>
              <p:cNvPr id="77" name="圆角矩形 76"/>
              <p:cNvSpPr/>
              <p:nvPr/>
            </p:nvSpPr>
            <p:spPr>
              <a:xfrm flipH="1">
                <a:off x="2445194" y="1454009"/>
                <a:ext cx="2282359" cy="488315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8" name="等腰三角形 77"/>
              <p:cNvSpPr/>
              <p:nvPr/>
            </p:nvSpPr>
            <p:spPr>
              <a:xfrm rot="5400000" flipH="1">
                <a:off x="4722052" y="1676716"/>
                <a:ext cx="96711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5" name="文本框 114"/>
            <p:cNvSpPr txBox="1"/>
            <p:nvPr/>
          </p:nvSpPr>
          <p:spPr>
            <a:xfrm>
              <a:off x="2445194" y="1785811"/>
              <a:ext cx="2282359" cy="409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基于元数据的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统一检索</a:t>
              </a:r>
            </a:p>
          </p:txBody>
        </p:sp>
      </p:grpSp>
      <p:sp>
        <p:nvSpPr>
          <p:cNvPr id="29707" name="文本框 117"/>
          <p:cNvSpPr txBox="1">
            <a:spLocks noChangeArrowheads="1"/>
          </p:cNvSpPr>
          <p:nvPr/>
        </p:nvSpPr>
        <p:spPr bwMode="auto">
          <a:xfrm>
            <a:off x="5311775" y="3895725"/>
            <a:ext cx="868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endParaRPr kumimoji="1" lang="zh-CN" altLang="en-US" sz="1200" b="1">
              <a:solidFill>
                <a:srgbClr val="FCC124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89" name="椭圆 88"/>
          <p:cNvSpPr/>
          <p:nvPr/>
        </p:nvSpPr>
        <p:spPr>
          <a:xfrm flipH="1">
            <a:off x="4933950" y="1196975"/>
            <a:ext cx="171450" cy="1730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97" name="椭圆 96"/>
          <p:cNvSpPr/>
          <p:nvPr/>
        </p:nvSpPr>
        <p:spPr>
          <a:xfrm flipH="1">
            <a:off x="4933950" y="36718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9712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 1"/>
          <p:cNvGrpSpPr>
            <a:grpSpLocks/>
          </p:cNvGrpSpPr>
          <p:nvPr/>
        </p:nvGrpSpPr>
        <p:grpSpPr bwMode="auto">
          <a:xfrm>
            <a:off x="2444750" y="2230438"/>
            <a:ext cx="2368550" cy="817562"/>
            <a:chOff x="2445194" y="1777883"/>
            <a:chExt cx="2368067" cy="817880"/>
          </a:xfrm>
        </p:grpSpPr>
        <p:grpSp>
          <p:nvGrpSpPr>
            <p:cNvPr id="29718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817880"/>
              <a:chOff x="2445195" y="1454009"/>
              <a:chExt cx="2368066" cy="817880"/>
            </a:xfrm>
          </p:grpSpPr>
          <p:sp>
            <p:nvSpPr>
              <p:cNvPr id="6" name="圆角矩形 5"/>
              <p:cNvSpPr/>
              <p:nvPr/>
            </p:nvSpPr>
            <p:spPr>
              <a:xfrm flipH="1">
                <a:off x="2445194" y="1454009"/>
                <a:ext cx="2282359" cy="8178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 flipH="1">
                <a:off x="4722764" y="1676370"/>
                <a:ext cx="95287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445194" y="1785823"/>
              <a:ext cx="2282359" cy="408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公开课</a:t>
              </a: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等多媒体资源</a:t>
              </a: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5254625" y="3484563"/>
            <a:ext cx="2362200" cy="869950"/>
            <a:chOff x="8275" y="5488"/>
            <a:chExt cx="3721" cy="1369"/>
          </a:xfrm>
        </p:grpSpPr>
        <p:sp>
          <p:nvSpPr>
            <p:cNvPr id="10" name="圆角矩形 9"/>
            <p:cNvSpPr/>
            <p:nvPr/>
          </p:nvSpPr>
          <p:spPr>
            <a:xfrm flipH="1">
              <a:off x="8403" y="5488"/>
              <a:ext cx="3593" cy="1369"/>
            </a:xfrm>
            <a:prstGeom prst="roundRect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403" y="5498"/>
              <a:ext cx="3593" cy="6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高效智能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条码扫描</a:t>
              </a: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8268" y="5828"/>
              <a:ext cx="150" cy="135"/>
            </a:xfrm>
            <a:prstGeom prst="triangle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bldLvl="0" animBg="1"/>
      <p:bldP spid="67" grpId="0" animBg="1"/>
      <p:bldP spid="67" grpId="1" animBg="1"/>
      <p:bldP spid="67" grpId="2" bldLvl="0" animBg="1"/>
      <p:bldP spid="68" grpId="1" animBg="1"/>
      <p:bldP spid="89" grpId="1" animBg="1"/>
      <p:bldP spid="89" grpId="2" bldLvl="0" animBg="1"/>
      <p:bldP spid="97" grpId="1" animBg="1"/>
      <p:bldP spid="97" grpId="2" bldLvl="0" animBg="1"/>
      <p:bldP spid="2" grpId="1" bldLvl="0" animBg="1"/>
      <p:bldP spid="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>
            <a:grpSpLocks/>
          </p:cNvGrpSpPr>
          <p:nvPr/>
        </p:nvGrpSpPr>
        <p:grpSpPr bwMode="auto">
          <a:xfrm rot="1440000">
            <a:off x="717550" y="1282700"/>
            <a:ext cx="2001838" cy="3438525"/>
            <a:chOff x="517" y="2399"/>
            <a:chExt cx="3154" cy="5416"/>
          </a:xfrm>
        </p:grpSpPr>
        <p:sp>
          <p:nvSpPr>
            <p:cNvPr id="43" name="矩形 42"/>
            <p:cNvSpPr/>
            <p:nvPr/>
          </p:nvSpPr>
          <p:spPr>
            <a:xfrm>
              <a:off x="517" y="2399"/>
              <a:ext cx="3154" cy="54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grpSp>
          <p:nvGrpSpPr>
            <p:cNvPr id="31761" name="组合 1"/>
            <p:cNvGrpSpPr>
              <a:grpSpLocks/>
            </p:cNvGrpSpPr>
            <p:nvPr/>
          </p:nvGrpSpPr>
          <p:grpSpPr bwMode="auto">
            <a:xfrm>
              <a:off x="649" y="2554"/>
              <a:ext cx="2866" cy="5102"/>
              <a:chOff x="1248" y="0"/>
              <a:chExt cx="2866" cy="5102"/>
            </a:xfrm>
          </p:grpSpPr>
          <p:pic>
            <p:nvPicPr>
              <p:cNvPr id="31762" name="图片 22" descr="QQ图片2016030216225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48" y="0"/>
                <a:ext cx="2867" cy="5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矩形 32"/>
              <p:cNvSpPr/>
              <p:nvPr/>
            </p:nvSpPr>
            <p:spPr>
              <a:xfrm>
                <a:off x="1834" y="235"/>
                <a:ext cx="1576" cy="2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6613525" y="1377950"/>
            <a:ext cx="2001838" cy="3438525"/>
            <a:chOff x="11050" y="2218"/>
            <a:chExt cx="3154" cy="5416"/>
          </a:xfrm>
        </p:grpSpPr>
        <p:sp>
          <p:nvSpPr>
            <p:cNvPr id="22" name="矩形 21"/>
            <p:cNvSpPr/>
            <p:nvPr/>
          </p:nvSpPr>
          <p:spPr>
            <a:xfrm>
              <a:off x="11050" y="2218"/>
              <a:ext cx="3154" cy="54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pic>
          <p:nvPicPr>
            <p:cNvPr id="31759" name="图片 14" descr="QQ图片2016033110410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76" y="2374"/>
              <a:ext cx="2869" cy="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图片 19" descr="QQ图片201603311040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0000">
            <a:off x="6692900" y="1471613"/>
            <a:ext cx="18224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任意形状 85"/>
          <p:cNvSpPr/>
          <p:nvPr/>
        </p:nvSpPr>
        <p:spPr>
          <a:xfrm rot="19680000">
            <a:off x="2551113" y="3889375"/>
            <a:ext cx="1311275" cy="260350"/>
          </a:xfrm>
          <a:custGeom>
            <a:avLst/>
            <a:gdLst>
              <a:gd name="connsiteX0" fmla="*/ 0 w 1481629"/>
              <a:gd name="connsiteY0" fmla="*/ 27609 h 404928"/>
              <a:gd name="connsiteX1" fmla="*/ 9203 w 1481629"/>
              <a:gd name="connsiteY1" fmla="*/ 101232 h 404928"/>
              <a:gd name="connsiteX2" fmla="*/ 46013 w 1481629"/>
              <a:gd name="connsiteY2" fmla="*/ 174855 h 404928"/>
              <a:gd name="connsiteX3" fmla="*/ 73621 w 1481629"/>
              <a:gd name="connsiteY3" fmla="*/ 202464 h 404928"/>
              <a:gd name="connsiteX4" fmla="*/ 119635 w 1481629"/>
              <a:gd name="connsiteY4" fmla="*/ 239276 h 404928"/>
              <a:gd name="connsiteX5" fmla="*/ 202459 w 1481629"/>
              <a:gd name="connsiteY5" fmla="*/ 257682 h 404928"/>
              <a:gd name="connsiteX6" fmla="*/ 561363 w 1481629"/>
              <a:gd name="connsiteY6" fmla="*/ 211667 h 404928"/>
              <a:gd name="connsiteX7" fmla="*/ 598173 w 1481629"/>
              <a:gd name="connsiteY7" fmla="*/ 147247 h 404928"/>
              <a:gd name="connsiteX8" fmla="*/ 588971 w 1481629"/>
              <a:gd name="connsiteY8" fmla="*/ 27609 h 404928"/>
              <a:gd name="connsiteX9" fmla="*/ 552160 w 1481629"/>
              <a:gd name="connsiteY9" fmla="*/ 0 h 404928"/>
              <a:gd name="connsiteX10" fmla="*/ 450931 w 1481629"/>
              <a:gd name="connsiteY10" fmla="*/ 36812 h 404928"/>
              <a:gd name="connsiteX11" fmla="*/ 432525 w 1481629"/>
              <a:gd name="connsiteY11" fmla="*/ 64421 h 404928"/>
              <a:gd name="connsiteX12" fmla="*/ 404917 w 1481629"/>
              <a:gd name="connsiteY12" fmla="*/ 110435 h 404928"/>
              <a:gd name="connsiteX13" fmla="*/ 386512 w 1481629"/>
              <a:gd name="connsiteY13" fmla="*/ 211667 h 404928"/>
              <a:gd name="connsiteX14" fmla="*/ 404917 w 1481629"/>
              <a:gd name="connsiteY14" fmla="*/ 285290 h 404928"/>
              <a:gd name="connsiteX15" fmla="*/ 423323 w 1481629"/>
              <a:gd name="connsiteY15" fmla="*/ 303696 h 404928"/>
              <a:gd name="connsiteX16" fmla="*/ 662592 w 1481629"/>
              <a:gd name="connsiteY16" fmla="*/ 386522 h 404928"/>
              <a:gd name="connsiteX17" fmla="*/ 828240 w 1481629"/>
              <a:gd name="connsiteY17" fmla="*/ 404928 h 404928"/>
              <a:gd name="connsiteX18" fmla="*/ 1085915 w 1481629"/>
              <a:gd name="connsiteY18" fmla="*/ 395725 h 404928"/>
              <a:gd name="connsiteX19" fmla="*/ 1223955 w 1481629"/>
              <a:gd name="connsiteY19" fmla="*/ 358913 h 404928"/>
              <a:gd name="connsiteX20" fmla="*/ 1325184 w 1481629"/>
              <a:gd name="connsiteY20" fmla="*/ 349711 h 404928"/>
              <a:gd name="connsiteX21" fmla="*/ 1463224 w 1481629"/>
              <a:gd name="connsiteY21" fmla="*/ 285290 h 404928"/>
              <a:gd name="connsiteX22" fmla="*/ 1472427 w 1481629"/>
              <a:gd name="connsiteY22" fmla="*/ 257682 h 404928"/>
              <a:gd name="connsiteX23" fmla="*/ 1481629 w 1481629"/>
              <a:gd name="connsiteY23" fmla="*/ 239276 h 40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629" h="404928">
                <a:moveTo>
                  <a:pt x="0" y="27609"/>
                </a:moveTo>
                <a:cubicBezTo>
                  <a:pt x="3068" y="52150"/>
                  <a:pt x="3642" y="77133"/>
                  <a:pt x="9203" y="101232"/>
                </a:cubicBezTo>
                <a:cubicBezTo>
                  <a:pt x="14601" y="124626"/>
                  <a:pt x="29903" y="155522"/>
                  <a:pt x="46013" y="174855"/>
                </a:cubicBezTo>
                <a:cubicBezTo>
                  <a:pt x="54345" y="184853"/>
                  <a:pt x="63827" y="193894"/>
                  <a:pt x="73621" y="202464"/>
                </a:cubicBezTo>
                <a:cubicBezTo>
                  <a:pt x="88403" y="215399"/>
                  <a:pt x="102465" y="229737"/>
                  <a:pt x="119635" y="239276"/>
                </a:cubicBezTo>
                <a:cubicBezTo>
                  <a:pt x="126946" y="243338"/>
                  <a:pt x="199292" y="257049"/>
                  <a:pt x="202459" y="257682"/>
                </a:cubicBezTo>
                <a:cubicBezTo>
                  <a:pt x="350312" y="252912"/>
                  <a:pt x="450183" y="289496"/>
                  <a:pt x="561363" y="211667"/>
                </a:cubicBezTo>
                <a:cubicBezTo>
                  <a:pt x="571368" y="204663"/>
                  <a:pt x="594679" y="154235"/>
                  <a:pt x="598173" y="147247"/>
                </a:cubicBezTo>
                <a:cubicBezTo>
                  <a:pt x="606346" y="98211"/>
                  <a:pt x="618129" y="76207"/>
                  <a:pt x="588971" y="27609"/>
                </a:cubicBezTo>
                <a:cubicBezTo>
                  <a:pt x="581080" y="14457"/>
                  <a:pt x="564430" y="9203"/>
                  <a:pt x="552160" y="0"/>
                </a:cubicBezTo>
                <a:cubicBezTo>
                  <a:pt x="518417" y="12271"/>
                  <a:pt x="482544" y="19789"/>
                  <a:pt x="450931" y="36812"/>
                </a:cubicBezTo>
                <a:cubicBezTo>
                  <a:pt x="441193" y="42056"/>
                  <a:pt x="438387" y="55042"/>
                  <a:pt x="432525" y="64421"/>
                </a:cubicBezTo>
                <a:cubicBezTo>
                  <a:pt x="423045" y="79589"/>
                  <a:pt x="414120" y="95097"/>
                  <a:pt x="404917" y="110435"/>
                </a:cubicBezTo>
                <a:cubicBezTo>
                  <a:pt x="402446" y="122794"/>
                  <a:pt x="385893" y="202997"/>
                  <a:pt x="386512" y="211667"/>
                </a:cubicBezTo>
                <a:cubicBezTo>
                  <a:pt x="388314" y="236899"/>
                  <a:pt x="395522" y="261803"/>
                  <a:pt x="404917" y="285290"/>
                </a:cubicBezTo>
                <a:cubicBezTo>
                  <a:pt x="408139" y="293346"/>
                  <a:pt x="415482" y="299982"/>
                  <a:pt x="423323" y="303696"/>
                </a:cubicBezTo>
                <a:cubicBezTo>
                  <a:pt x="508625" y="344103"/>
                  <a:pt x="573506" y="373324"/>
                  <a:pt x="662592" y="386522"/>
                </a:cubicBezTo>
                <a:cubicBezTo>
                  <a:pt x="717548" y="394664"/>
                  <a:pt x="773024" y="398793"/>
                  <a:pt x="828240" y="404928"/>
                </a:cubicBezTo>
                <a:cubicBezTo>
                  <a:pt x="914132" y="401860"/>
                  <a:pt x="1000544" y="405652"/>
                  <a:pt x="1085915" y="395725"/>
                </a:cubicBezTo>
                <a:cubicBezTo>
                  <a:pt x="1133218" y="390224"/>
                  <a:pt x="1177191" y="367906"/>
                  <a:pt x="1223955" y="358913"/>
                </a:cubicBezTo>
                <a:cubicBezTo>
                  <a:pt x="1257227" y="352514"/>
                  <a:pt x="1291441" y="352778"/>
                  <a:pt x="1325184" y="349711"/>
                </a:cubicBezTo>
                <a:cubicBezTo>
                  <a:pt x="1342275" y="342875"/>
                  <a:pt x="1438442" y="310073"/>
                  <a:pt x="1463224" y="285290"/>
                </a:cubicBezTo>
                <a:cubicBezTo>
                  <a:pt x="1470083" y="278431"/>
                  <a:pt x="1468824" y="266689"/>
                  <a:pt x="1472427" y="257682"/>
                </a:cubicBezTo>
                <a:cubicBezTo>
                  <a:pt x="1474974" y="251313"/>
                  <a:pt x="1478562" y="245411"/>
                  <a:pt x="1481629" y="239276"/>
                </a:cubicBez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88" name="任意形状 87"/>
          <p:cNvSpPr/>
          <p:nvPr/>
        </p:nvSpPr>
        <p:spPr>
          <a:xfrm rot="5820000">
            <a:off x="5368132" y="3625056"/>
            <a:ext cx="635000" cy="957263"/>
          </a:xfrm>
          <a:custGeom>
            <a:avLst/>
            <a:gdLst>
              <a:gd name="connsiteX0" fmla="*/ 607376 w 717808"/>
              <a:gd name="connsiteY0" fmla="*/ 0 h 1490869"/>
              <a:gd name="connsiteX1" fmla="*/ 634984 w 717808"/>
              <a:gd name="connsiteY1" fmla="*/ 64420 h 1490869"/>
              <a:gd name="connsiteX2" fmla="*/ 680997 w 717808"/>
              <a:gd name="connsiteY2" fmla="*/ 174855 h 1490869"/>
              <a:gd name="connsiteX3" fmla="*/ 717808 w 717808"/>
              <a:gd name="connsiteY3" fmla="*/ 395725 h 1490869"/>
              <a:gd name="connsiteX4" fmla="*/ 671794 w 717808"/>
              <a:gd name="connsiteY4" fmla="*/ 552174 h 1490869"/>
              <a:gd name="connsiteX5" fmla="*/ 616578 w 717808"/>
              <a:gd name="connsiteY5" fmla="*/ 588985 h 1490869"/>
              <a:gd name="connsiteX6" fmla="*/ 450930 w 717808"/>
              <a:gd name="connsiteY6" fmla="*/ 662609 h 1490869"/>
              <a:gd name="connsiteX7" fmla="*/ 276080 w 717808"/>
              <a:gd name="connsiteY7" fmla="*/ 690217 h 1490869"/>
              <a:gd name="connsiteX8" fmla="*/ 230066 w 717808"/>
              <a:gd name="connsiteY8" fmla="*/ 681014 h 1490869"/>
              <a:gd name="connsiteX9" fmla="*/ 239269 w 717808"/>
              <a:gd name="connsiteY9" fmla="*/ 533768 h 1490869"/>
              <a:gd name="connsiteX10" fmla="*/ 312890 w 717808"/>
              <a:gd name="connsiteY10" fmla="*/ 441739 h 1490869"/>
              <a:gd name="connsiteX11" fmla="*/ 368106 w 717808"/>
              <a:gd name="connsiteY11" fmla="*/ 395725 h 1490869"/>
              <a:gd name="connsiteX12" fmla="*/ 404917 w 717808"/>
              <a:gd name="connsiteY12" fmla="*/ 386522 h 1490869"/>
              <a:gd name="connsiteX13" fmla="*/ 515349 w 717808"/>
              <a:gd name="connsiteY13" fmla="*/ 478551 h 1490869"/>
              <a:gd name="connsiteX14" fmla="*/ 607376 w 717808"/>
              <a:gd name="connsiteY14" fmla="*/ 644203 h 1490869"/>
              <a:gd name="connsiteX15" fmla="*/ 644186 w 717808"/>
              <a:gd name="connsiteY15" fmla="*/ 782246 h 1490869"/>
              <a:gd name="connsiteX16" fmla="*/ 616578 w 717808"/>
              <a:gd name="connsiteY16" fmla="*/ 947898 h 1490869"/>
              <a:gd name="connsiteX17" fmla="*/ 450930 w 717808"/>
              <a:gd name="connsiteY17" fmla="*/ 1168768 h 1490869"/>
              <a:gd name="connsiteX18" fmla="*/ 285282 w 717808"/>
              <a:gd name="connsiteY18" fmla="*/ 1334420 h 1490869"/>
              <a:gd name="connsiteX19" fmla="*/ 27608 w 717808"/>
              <a:gd name="connsiteY19" fmla="*/ 1490869 h 1490869"/>
              <a:gd name="connsiteX20" fmla="*/ 0 w 717808"/>
              <a:gd name="connsiteY20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7808" h="1490869">
                <a:moveTo>
                  <a:pt x="607376" y="0"/>
                </a:moveTo>
                <a:cubicBezTo>
                  <a:pt x="616579" y="21473"/>
                  <a:pt x="625317" y="43152"/>
                  <a:pt x="634984" y="64420"/>
                </a:cubicBezTo>
                <a:cubicBezTo>
                  <a:pt x="655884" y="110403"/>
                  <a:pt x="666197" y="115654"/>
                  <a:pt x="680997" y="174855"/>
                </a:cubicBezTo>
                <a:cubicBezTo>
                  <a:pt x="702440" y="260630"/>
                  <a:pt x="707722" y="315033"/>
                  <a:pt x="717808" y="395725"/>
                </a:cubicBezTo>
                <a:cubicBezTo>
                  <a:pt x="702470" y="447875"/>
                  <a:pt x="697016" y="504021"/>
                  <a:pt x="671794" y="552174"/>
                </a:cubicBezTo>
                <a:cubicBezTo>
                  <a:pt x="661530" y="571769"/>
                  <a:pt x="635417" y="577391"/>
                  <a:pt x="616578" y="588985"/>
                </a:cubicBezTo>
                <a:cubicBezTo>
                  <a:pt x="555993" y="626269"/>
                  <a:pt x="524580" y="642522"/>
                  <a:pt x="450930" y="662609"/>
                </a:cubicBezTo>
                <a:cubicBezTo>
                  <a:pt x="402644" y="675778"/>
                  <a:pt x="328009" y="683726"/>
                  <a:pt x="276080" y="690217"/>
                </a:cubicBezTo>
                <a:cubicBezTo>
                  <a:pt x="260742" y="687149"/>
                  <a:pt x="243647" y="688775"/>
                  <a:pt x="230066" y="681014"/>
                </a:cubicBezTo>
                <a:cubicBezTo>
                  <a:pt x="181307" y="653152"/>
                  <a:pt x="237488" y="539110"/>
                  <a:pt x="239269" y="533768"/>
                </a:cubicBezTo>
                <a:cubicBezTo>
                  <a:pt x="251211" y="497940"/>
                  <a:pt x="286760" y="465494"/>
                  <a:pt x="312890" y="441739"/>
                </a:cubicBezTo>
                <a:cubicBezTo>
                  <a:pt x="330618" y="425623"/>
                  <a:pt x="347562" y="408052"/>
                  <a:pt x="368106" y="395725"/>
                </a:cubicBezTo>
                <a:cubicBezTo>
                  <a:pt x="378952" y="389218"/>
                  <a:pt x="392647" y="389590"/>
                  <a:pt x="404917" y="386522"/>
                </a:cubicBezTo>
                <a:cubicBezTo>
                  <a:pt x="479688" y="411445"/>
                  <a:pt x="463588" y="394438"/>
                  <a:pt x="515349" y="478551"/>
                </a:cubicBezTo>
                <a:cubicBezTo>
                  <a:pt x="548454" y="532347"/>
                  <a:pt x="607376" y="644203"/>
                  <a:pt x="607376" y="644203"/>
                </a:cubicBezTo>
                <a:cubicBezTo>
                  <a:pt x="619646" y="690217"/>
                  <a:pt x="642744" y="734646"/>
                  <a:pt x="644186" y="782246"/>
                </a:cubicBezTo>
                <a:cubicBezTo>
                  <a:pt x="645881" y="838199"/>
                  <a:pt x="635849" y="895341"/>
                  <a:pt x="616578" y="947898"/>
                </a:cubicBezTo>
                <a:cubicBezTo>
                  <a:pt x="599271" y="995100"/>
                  <a:pt x="481499" y="1136015"/>
                  <a:pt x="450930" y="1168768"/>
                </a:cubicBezTo>
                <a:cubicBezTo>
                  <a:pt x="397650" y="1225855"/>
                  <a:pt x="343835" y="1282754"/>
                  <a:pt x="285282" y="1334420"/>
                </a:cubicBezTo>
                <a:cubicBezTo>
                  <a:pt x="254379" y="1361688"/>
                  <a:pt x="98316" y="1490869"/>
                  <a:pt x="27608" y="1490869"/>
                </a:cubicBezTo>
                <a:lnTo>
                  <a:pt x="0" y="1490869"/>
                </a:ln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3651250" y="107950"/>
            <a:ext cx="2003425" cy="3438525"/>
            <a:chOff x="5991" y="254"/>
            <a:chExt cx="3154" cy="5416"/>
          </a:xfrm>
        </p:grpSpPr>
        <p:sp>
          <p:nvSpPr>
            <p:cNvPr id="21" name="矩形 20"/>
            <p:cNvSpPr/>
            <p:nvPr/>
          </p:nvSpPr>
          <p:spPr>
            <a:xfrm>
              <a:off x="5991" y="254"/>
              <a:ext cx="3154" cy="54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pic>
          <p:nvPicPr>
            <p:cNvPr id="31757" name="图片 18" descr="QQ图片2016033110400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31" y="409"/>
              <a:ext cx="2869" cy="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流程图: 可选过程 28"/>
          <p:cNvSpPr/>
          <p:nvPr/>
        </p:nvSpPr>
        <p:spPr>
          <a:xfrm rot="1440000">
            <a:off x="739775" y="2860675"/>
            <a:ext cx="839788" cy="63500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4260850" y="3165475"/>
            <a:ext cx="320675" cy="320675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7672388" y="1517650"/>
            <a:ext cx="374650" cy="374650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8166100" y="2332038"/>
            <a:ext cx="222250" cy="2222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1755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0350" y="233363"/>
            <a:ext cx="927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60000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6" grpId="2" animBg="1"/>
      <p:bldP spid="86" grpId="3" animBg="1"/>
      <p:bldP spid="86" grpId="4" bldLvl="0" animBg="1"/>
      <p:bldP spid="88" grpId="0" bldLvl="0" animBg="1"/>
      <p:bldP spid="29" grpId="0" animBg="1"/>
      <p:bldP spid="29" grpId="1" animBg="1"/>
      <p:bldP spid="29" grpId="2" animBg="1"/>
      <p:bldP spid="29" grpId="4" animBg="1"/>
      <p:bldP spid="29" grpId="5" bldLvl="0" animBg="1"/>
      <p:bldP spid="30" grpId="0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>
            <a:grpSpLocks/>
          </p:cNvGrpSpPr>
          <p:nvPr/>
        </p:nvGrpSpPr>
        <p:grpSpPr bwMode="auto">
          <a:xfrm rot="1440000">
            <a:off x="717550" y="1282700"/>
            <a:ext cx="2001838" cy="3438525"/>
            <a:chOff x="517" y="2399"/>
            <a:chExt cx="3154" cy="5416"/>
          </a:xfrm>
        </p:grpSpPr>
        <p:sp>
          <p:nvSpPr>
            <p:cNvPr id="43" name="矩形 42"/>
            <p:cNvSpPr/>
            <p:nvPr/>
          </p:nvSpPr>
          <p:spPr>
            <a:xfrm>
              <a:off x="517" y="2399"/>
              <a:ext cx="3154" cy="54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grpSp>
          <p:nvGrpSpPr>
            <p:cNvPr id="32798" name="组合 1"/>
            <p:cNvGrpSpPr>
              <a:grpSpLocks/>
            </p:cNvGrpSpPr>
            <p:nvPr/>
          </p:nvGrpSpPr>
          <p:grpSpPr bwMode="auto">
            <a:xfrm>
              <a:off x="649" y="2554"/>
              <a:ext cx="2866" cy="5102"/>
              <a:chOff x="1248" y="0"/>
              <a:chExt cx="2866" cy="5102"/>
            </a:xfrm>
          </p:grpSpPr>
          <p:pic>
            <p:nvPicPr>
              <p:cNvPr id="32799" name="图片 22" descr="QQ图片2016030216225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48" y="0"/>
                <a:ext cx="2867" cy="5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矩形 32"/>
              <p:cNvSpPr/>
              <p:nvPr/>
            </p:nvSpPr>
            <p:spPr>
              <a:xfrm>
                <a:off x="1834" y="235"/>
                <a:ext cx="1576" cy="2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28" name="组合 27"/>
          <p:cNvGrpSpPr>
            <a:grpSpLocks/>
          </p:cNvGrpSpPr>
          <p:nvPr/>
        </p:nvGrpSpPr>
        <p:grpSpPr bwMode="auto">
          <a:xfrm rot="660000">
            <a:off x="6613525" y="1377950"/>
            <a:ext cx="2001838" cy="3438525"/>
            <a:chOff x="11050" y="2218"/>
            <a:chExt cx="3154" cy="5416"/>
          </a:xfrm>
        </p:grpSpPr>
        <p:sp>
          <p:nvSpPr>
            <p:cNvPr id="22" name="矩形 21"/>
            <p:cNvSpPr/>
            <p:nvPr/>
          </p:nvSpPr>
          <p:spPr>
            <a:xfrm>
              <a:off x="11050" y="2218"/>
              <a:ext cx="3154" cy="54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pic>
          <p:nvPicPr>
            <p:cNvPr id="32796" name="图片 14" descr="QQ图片2016033110410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76" y="2374"/>
              <a:ext cx="2869" cy="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" name="任意形状 85"/>
          <p:cNvSpPr/>
          <p:nvPr/>
        </p:nvSpPr>
        <p:spPr>
          <a:xfrm rot="19680000">
            <a:off x="2551113" y="3889375"/>
            <a:ext cx="1311275" cy="260350"/>
          </a:xfrm>
          <a:custGeom>
            <a:avLst/>
            <a:gdLst>
              <a:gd name="connsiteX0" fmla="*/ 0 w 1481629"/>
              <a:gd name="connsiteY0" fmla="*/ 27609 h 404928"/>
              <a:gd name="connsiteX1" fmla="*/ 9203 w 1481629"/>
              <a:gd name="connsiteY1" fmla="*/ 101232 h 404928"/>
              <a:gd name="connsiteX2" fmla="*/ 46013 w 1481629"/>
              <a:gd name="connsiteY2" fmla="*/ 174855 h 404928"/>
              <a:gd name="connsiteX3" fmla="*/ 73621 w 1481629"/>
              <a:gd name="connsiteY3" fmla="*/ 202464 h 404928"/>
              <a:gd name="connsiteX4" fmla="*/ 119635 w 1481629"/>
              <a:gd name="connsiteY4" fmla="*/ 239276 h 404928"/>
              <a:gd name="connsiteX5" fmla="*/ 202459 w 1481629"/>
              <a:gd name="connsiteY5" fmla="*/ 257682 h 404928"/>
              <a:gd name="connsiteX6" fmla="*/ 561363 w 1481629"/>
              <a:gd name="connsiteY6" fmla="*/ 211667 h 404928"/>
              <a:gd name="connsiteX7" fmla="*/ 598173 w 1481629"/>
              <a:gd name="connsiteY7" fmla="*/ 147247 h 404928"/>
              <a:gd name="connsiteX8" fmla="*/ 588971 w 1481629"/>
              <a:gd name="connsiteY8" fmla="*/ 27609 h 404928"/>
              <a:gd name="connsiteX9" fmla="*/ 552160 w 1481629"/>
              <a:gd name="connsiteY9" fmla="*/ 0 h 404928"/>
              <a:gd name="connsiteX10" fmla="*/ 450931 w 1481629"/>
              <a:gd name="connsiteY10" fmla="*/ 36812 h 404928"/>
              <a:gd name="connsiteX11" fmla="*/ 432525 w 1481629"/>
              <a:gd name="connsiteY11" fmla="*/ 64421 h 404928"/>
              <a:gd name="connsiteX12" fmla="*/ 404917 w 1481629"/>
              <a:gd name="connsiteY12" fmla="*/ 110435 h 404928"/>
              <a:gd name="connsiteX13" fmla="*/ 386512 w 1481629"/>
              <a:gd name="connsiteY13" fmla="*/ 211667 h 404928"/>
              <a:gd name="connsiteX14" fmla="*/ 404917 w 1481629"/>
              <a:gd name="connsiteY14" fmla="*/ 285290 h 404928"/>
              <a:gd name="connsiteX15" fmla="*/ 423323 w 1481629"/>
              <a:gd name="connsiteY15" fmla="*/ 303696 h 404928"/>
              <a:gd name="connsiteX16" fmla="*/ 662592 w 1481629"/>
              <a:gd name="connsiteY16" fmla="*/ 386522 h 404928"/>
              <a:gd name="connsiteX17" fmla="*/ 828240 w 1481629"/>
              <a:gd name="connsiteY17" fmla="*/ 404928 h 404928"/>
              <a:gd name="connsiteX18" fmla="*/ 1085915 w 1481629"/>
              <a:gd name="connsiteY18" fmla="*/ 395725 h 404928"/>
              <a:gd name="connsiteX19" fmla="*/ 1223955 w 1481629"/>
              <a:gd name="connsiteY19" fmla="*/ 358913 h 404928"/>
              <a:gd name="connsiteX20" fmla="*/ 1325184 w 1481629"/>
              <a:gd name="connsiteY20" fmla="*/ 349711 h 404928"/>
              <a:gd name="connsiteX21" fmla="*/ 1463224 w 1481629"/>
              <a:gd name="connsiteY21" fmla="*/ 285290 h 404928"/>
              <a:gd name="connsiteX22" fmla="*/ 1472427 w 1481629"/>
              <a:gd name="connsiteY22" fmla="*/ 257682 h 404928"/>
              <a:gd name="connsiteX23" fmla="*/ 1481629 w 1481629"/>
              <a:gd name="connsiteY23" fmla="*/ 239276 h 40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629" h="404928">
                <a:moveTo>
                  <a:pt x="0" y="27609"/>
                </a:moveTo>
                <a:cubicBezTo>
                  <a:pt x="3068" y="52150"/>
                  <a:pt x="3642" y="77133"/>
                  <a:pt x="9203" y="101232"/>
                </a:cubicBezTo>
                <a:cubicBezTo>
                  <a:pt x="14601" y="124626"/>
                  <a:pt x="29903" y="155522"/>
                  <a:pt x="46013" y="174855"/>
                </a:cubicBezTo>
                <a:cubicBezTo>
                  <a:pt x="54345" y="184853"/>
                  <a:pt x="63827" y="193894"/>
                  <a:pt x="73621" y="202464"/>
                </a:cubicBezTo>
                <a:cubicBezTo>
                  <a:pt x="88403" y="215399"/>
                  <a:pt x="102465" y="229737"/>
                  <a:pt x="119635" y="239276"/>
                </a:cubicBezTo>
                <a:cubicBezTo>
                  <a:pt x="126946" y="243338"/>
                  <a:pt x="199292" y="257049"/>
                  <a:pt x="202459" y="257682"/>
                </a:cubicBezTo>
                <a:cubicBezTo>
                  <a:pt x="350312" y="252912"/>
                  <a:pt x="450183" y="289496"/>
                  <a:pt x="561363" y="211667"/>
                </a:cubicBezTo>
                <a:cubicBezTo>
                  <a:pt x="571368" y="204663"/>
                  <a:pt x="594679" y="154235"/>
                  <a:pt x="598173" y="147247"/>
                </a:cubicBezTo>
                <a:cubicBezTo>
                  <a:pt x="606346" y="98211"/>
                  <a:pt x="618129" y="76207"/>
                  <a:pt x="588971" y="27609"/>
                </a:cubicBezTo>
                <a:cubicBezTo>
                  <a:pt x="581080" y="14457"/>
                  <a:pt x="564430" y="9203"/>
                  <a:pt x="552160" y="0"/>
                </a:cubicBezTo>
                <a:cubicBezTo>
                  <a:pt x="518417" y="12271"/>
                  <a:pt x="482544" y="19789"/>
                  <a:pt x="450931" y="36812"/>
                </a:cubicBezTo>
                <a:cubicBezTo>
                  <a:pt x="441193" y="42056"/>
                  <a:pt x="438387" y="55042"/>
                  <a:pt x="432525" y="64421"/>
                </a:cubicBezTo>
                <a:cubicBezTo>
                  <a:pt x="423045" y="79589"/>
                  <a:pt x="414120" y="95097"/>
                  <a:pt x="404917" y="110435"/>
                </a:cubicBezTo>
                <a:cubicBezTo>
                  <a:pt x="402446" y="122794"/>
                  <a:pt x="385893" y="202997"/>
                  <a:pt x="386512" y="211667"/>
                </a:cubicBezTo>
                <a:cubicBezTo>
                  <a:pt x="388314" y="236899"/>
                  <a:pt x="395522" y="261803"/>
                  <a:pt x="404917" y="285290"/>
                </a:cubicBezTo>
                <a:cubicBezTo>
                  <a:pt x="408139" y="293346"/>
                  <a:pt x="415482" y="299982"/>
                  <a:pt x="423323" y="303696"/>
                </a:cubicBezTo>
                <a:cubicBezTo>
                  <a:pt x="508625" y="344103"/>
                  <a:pt x="573506" y="373324"/>
                  <a:pt x="662592" y="386522"/>
                </a:cubicBezTo>
                <a:cubicBezTo>
                  <a:pt x="717548" y="394664"/>
                  <a:pt x="773024" y="398793"/>
                  <a:pt x="828240" y="404928"/>
                </a:cubicBezTo>
                <a:cubicBezTo>
                  <a:pt x="914132" y="401860"/>
                  <a:pt x="1000544" y="405652"/>
                  <a:pt x="1085915" y="395725"/>
                </a:cubicBezTo>
                <a:cubicBezTo>
                  <a:pt x="1133218" y="390224"/>
                  <a:pt x="1177191" y="367906"/>
                  <a:pt x="1223955" y="358913"/>
                </a:cubicBezTo>
                <a:cubicBezTo>
                  <a:pt x="1257227" y="352514"/>
                  <a:pt x="1291441" y="352778"/>
                  <a:pt x="1325184" y="349711"/>
                </a:cubicBezTo>
                <a:cubicBezTo>
                  <a:pt x="1342275" y="342875"/>
                  <a:pt x="1438442" y="310073"/>
                  <a:pt x="1463224" y="285290"/>
                </a:cubicBezTo>
                <a:cubicBezTo>
                  <a:pt x="1470083" y="278431"/>
                  <a:pt x="1468824" y="266689"/>
                  <a:pt x="1472427" y="257682"/>
                </a:cubicBezTo>
                <a:cubicBezTo>
                  <a:pt x="1474974" y="251313"/>
                  <a:pt x="1478562" y="245411"/>
                  <a:pt x="1481629" y="239276"/>
                </a:cubicBez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88" name="任意形状 87"/>
          <p:cNvSpPr/>
          <p:nvPr/>
        </p:nvSpPr>
        <p:spPr>
          <a:xfrm rot="5820000">
            <a:off x="5368132" y="3625056"/>
            <a:ext cx="635000" cy="957263"/>
          </a:xfrm>
          <a:custGeom>
            <a:avLst/>
            <a:gdLst>
              <a:gd name="connsiteX0" fmla="*/ 607376 w 717808"/>
              <a:gd name="connsiteY0" fmla="*/ 0 h 1490869"/>
              <a:gd name="connsiteX1" fmla="*/ 634984 w 717808"/>
              <a:gd name="connsiteY1" fmla="*/ 64420 h 1490869"/>
              <a:gd name="connsiteX2" fmla="*/ 680997 w 717808"/>
              <a:gd name="connsiteY2" fmla="*/ 174855 h 1490869"/>
              <a:gd name="connsiteX3" fmla="*/ 717808 w 717808"/>
              <a:gd name="connsiteY3" fmla="*/ 395725 h 1490869"/>
              <a:gd name="connsiteX4" fmla="*/ 671794 w 717808"/>
              <a:gd name="connsiteY4" fmla="*/ 552174 h 1490869"/>
              <a:gd name="connsiteX5" fmla="*/ 616578 w 717808"/>
              <a:gd name="connsiteY5" fmla="*/ 588985 h 1490869"/>
              <a:gd name="connsiteX6" fmla="*/ 450930 w 717808"/>
              <a:gd name="connsiteY6" fmla="*/ 662609 h 1490869"/>
              <a:gd name="connsiteX7" fmla="*/ 276080 w 717808"/>
              <a:gd name="connsiteY7" fmla="*/ 690217 h 1490869"/>
              <a:gd name="connsiteX8" fmla="*/ 230066 w 717808"/>
              <a:gd name="connsiteY8" fmla="*/ 681014 h 1490869"/>
              <a:gd name="connsiteX9" fmla="*/ 239269 w 717808"/>
              <a:gd name="connsiteY9" fmla="*/ 533768 h 1490869"/>
              <a:gd name="connsiteX10" fmla="*/ 312890 w 717808"/>
              <a:gd name="connsiteY10" fmla="*/ 441739 h 1490869"/>
              <a:gd name="connsiteX11" fmla="*/ 368106 w 717808"/>
              <a:gd name="connsiteY11" fmla="*/ 395725 h 1490869"/>
              <a:gd name="connsiteX12" fmla="*/ 404917 w 717808"/>
              <a:gd name="connsiteY12" fmla="*/ 386522 h 1490869"/>
              <a:gd name="connsiteX13" fmla="*/ 515349 w 717808"/>
              <a:gd name="connsiteY13" fmla="*/ 478551 h 1490869"/>
              <a:gd name="connsiteX14" fmla="*/ 607376 w 717808"/>
              <a:gd name="connsiteY14" fmla="*/ 644203 h 1490869"/>
              <a:gd name="connsiteX15" fmla="*/ 644186 w 717808"/>
              <a:gd name="connsiteY15" fmla="*/ 782246 h 1490869"/>
              <a:gd name="connsiteX16" fmla="*/ 616578 w 717808"/>
              <a:gd name="connsiteY16" fmla="*/ 947898 h 1490869"/>
              <a:gd name="connsiteX17" fmla="*/ 450930 w 717808"/>
              <a:gd name="connsiteY17" fmla="*/ 1168768 h 1490869"/>
              <a:gd name="connsiteX18" fmla="*/ 285282 w 717808"/>
              <a:gd name="connsiteY18" fmla="*/ 1334420 h 1490869"/>
              <a:gd name="connsiteX19" fmla="*/ 27608 w 717808"/>
              <a:gd name="connsiteY19" fmla="*/ 1490869 h 1490869"/>
              <a:gd name="connsiteX20" fmla="*/ 0 w 717808"/>
              <a:gd name="connsiteY20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7808" h="1490869">
                <a:moveTo>
                  <a:pt x="607376" y="0"/>
                </a:moveTo>
                <a:cubicBezTo>
                  <a:pt x="616579" y="21473"/>
                  <a:pt x="625317" y="43152"/>
                  <a:pt x="634984" y="64420"/>
                </a:cubicBezTo>
                <a:cubicBezTo>
                  <a:pt x="655884" y="110403"/>
                  <a:pt x="666197" y="115654"/>
                  <a:pt x="680997" y="174855"/>
                </a:cubicBezTo>
                <a:cubicBezTo>
                  <a:pt x="702440" y="260630"/>
                  <a:pt x="707722" y="315033"/>
                  <a:pt x="717808" y="395725"/>
                </a:cubicBezTo>
                <a:cubicBezTo>
                  <a:pt x="702470" y="447875"/>
                  <a:pt x="697016" y="504021"/>
                  <a:pt x="671794" y="552174"/>
                </a:cubicBezTo>
                <a:cubicBezTo>
                  <a:pt x="661530" y="571769"/>
                  <a:pt x="635417" y="577391"/>
                  <a:pt x="616578" y="588985"/>
                </a:cubicBezTo>
                <a:cubicBezTo>
                  <a:pt x="555993" y="626269"/>
                  <a:pt x="524580" y="642522"/>
                  <a:pt x="450930" y="662609"/>
                </a:cubicBezTo>
                <a:cubicBezTo>
                  <a:pt x="402644" y="675778"/>
                  <a:pt x="328009" y="683726"/>
                  <a:pt x="276080" y="690217"/>
                </a:cubicBezTo>
                <a:cubicBezTo>
                  <a:pt x="260742" y="687149"/>
                  <a:pt x="243647" y="688775"/>
                  <a:pt x="230066" y="681014"/>
                </a:cubicBezTo>
                <a:cubicBezTo>
                  <a:pt x="181307" y="653152"/>
                  <a:pt x="237488" y="539110"/>
                  <a:pt x="239269" y="533768"/>
                </a:cubicBezTo>
                <a:cubicBezTo>
                  <a:pt x="251211" y="497940"/>
                  <a:pt x="286760" y="465494"/>
                  <a:pt x="312890" y="441739"/>
                </a:cubicBezTo>
                <a:cubicBezTo>
                  <a:pt x="330618" y="425623"/>
                  <a:pt x="347562" y="408052"/>
                  <a:pt x="368106" y="395725"/>
                </a:cubicBezTo>
                <a:cubicBezTo>
                  <a:pt x="378952" y="389218"/>
                  <a:pt x="392647" y="389590"/>
                  <a:pt x="404917" y="386522"/>
                </a:cubicBezTo>
                <a:cubicBezTo>
                  <a:pt x="479688" y="411445"/>
                  <a:pt x="463588" y="394438"/>
                  <a:pt x="515349" y="478551"/>
                </a:cubicBezTo>
                <a:cubicBezTo>
                  <a:pt x="548454" y="532347"/>
                  <a:pt x="607376" y="644203"/>
                  <a:pt x="607376" y="644203"/>
                </a:cubicBezTo>
                <a:cubicBezTo>
                  <a:pt x="619646" y="690217"/>
                  <a:pt x="642744" y="734646"/>
                  <a:pt x="644186" y="782246"/>
                </a:cubicBezTo>
                <a:cubicBezTo>
                  <a:pt x="645881" y="838199"/>
                  <a:pt x="635849" y="895341"/>
                  <a:pt x="616578" y="947898"/>
                </a:cubicBezTo>
                <a:cubicBezTo>
                  <a:pt x="599271" y="995100"/>
                  <a:pt x="481499" y="1136015"/>
                  <a:pt x="450930" y="1168768"/>
                </a:cubicBezTo>
                <a:cubicBezTo>
                  <a:pt x="397650" y="1225855"/>
                  <a:pt x="343835" y="1282754"/>
                  <a:pt x="285282" y="1334420"/>
                </a:cubicBezTo>
                <a:cubicBezTo>
                  <a:pt x="254379" y="1361688"/>
                  <a:pt x="98316" y="1490869"/>
                  <a:pt x="27608" y="1490869"/>
                </a:cubicBezTo>
                <a:lnTo>
                  <a:pt x="0" y="1490869"/>
                </a:ln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3651250" y="107950"/>
            <a:ext cx="2003425" cy="3438525"/>
            <a:chOff x="5991" y="254"/>
            <a:chExt cx="3154" cy="5416"/>
          </a:xfrm>
        </p:grpSpPr>
        <p:sp>
          <p:nvSpPr>
            <p:cNvPr id="21" name="矩形 20"/>
            <p:cNvSpPr/>
            <p:nvPr/>
          </p:nvSpPr>
          <p:spPr>
            <a:xfrm>
              <a:off x="5991" y="254"/>
              <a:ext cx="3154" cy="54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pic>
          <p:nvPicPr>
            <p:cNvPr id="32794" name="图片 18" descr="QQ图片2016033110400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31" y="409"/>
              <a:ext cx="2869" cy="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流程图: 可选过程 28"/>
          <p:cNvSpPr/>
          <p:nvPr/>
        </p:nvSpPr>
        <p:spPr>
          <a:xfrm rot="1440000">
            <a:off x="739775" y="2860675"/>
            <a:ext cx="839788" cy="63500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4260850" y="3165475"/>
            <a:ext cx="320675" cy="320675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8166100" y="2332038"/>
            <a:ext cx="222250" cy="2222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 rot="5400000">
            <a:off x="5715794" y="946944"/>
            <a:ext cx="2184400" cy="2894012"/>
          </a:xfrm>
          <a:prstGeom prst="triangle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3" name="图片 12" descr="QQ图片2016033110405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1298575"/>
            <a:ext cx="39973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5041900" y="1935163"/>
            <a:ext cx="306388" cy="306387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8" name="图片 17" descr="QQ图片2016033110394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1301750"/>
            <a:ext cx="399891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3598863" y="2209800"/>
            <a:ext cx="304800" cy="304800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6" name="图片 15" descr="QQ图片2016033110410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3500" y="1301750"/>
            <a:ext cx="39989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椭圆 7"/>
          <p:cNvSpPr/>
          <p:nvPr/>
        </p:nvSpPr>
        <p:spPr>
          <a:xfrm>
            <a:off x="3598863" y="2500313"/>
            <a:ext cx="304800" cy="304800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2" name="图片 11" descr="QQ图片201603311040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1301750"/>
            <a:ext cx="399891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 descr="QQ图片201603311039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895" y="589915"/>
            <a:ext cx="1821705" cy="3240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5" name="椭圆 34"/>
          <p:cNvSpPr/>
          <p:nvPr/>
        </p:nvSpPr>
        <p:spPr>
          <a:xfrm>
            <a:off x="2898775" y="3116263"/>
            <a:ext cx="1865313" cy="1865312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45" name="文本框 44"/>
          <p:cNvSpPr txBox="1"/>
          <p:nvPr/>
        </p:nvSpPr>
        <p:spPr>
          <a:xfrm flipH="1">
            <a:off x="3287713" y="3675063"/>
            <a:ext cx="1112837" cy="847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视频主</a:t>
            </a:r>
          </a:p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</a:p>
        </p:txBody>
      </p:sp>
      <p:sp>
        <p:nvSpPr>
          <p:cNvPr id="5" name="文本框 4"/>
          <p:cNvSpPr txBox="1"/>
          <p:nvPr/>
        </p:nvSpPr>
        <p:spPr>
          <a:xfrm flipH="1">
            <a:off x="3287713" y="4591050"/>
            <a:ext cx="1112837" cy="822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</a:p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</p:txBody>
      </p:sp>
      <p:sp>
        <p:nvSpPr>
          <p:cNvPr id="7" name="文本框 6"/>
          <p:cNvSpPr txBox="1"/>
          <p:nvPr/>
        </p:nvSpPr>
        <p:spPr>
          <a:xfrm flipH="1">
            <a:off x="4484688" y="4732338"/>
            <a:ext cx="1112837" cy="822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</a:p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选集</a:t>
            </a:r>
          </a:p>
        </p:txBody>
      </p:sp>
      <p:sp>
        <p:nvSpPr>
          <p:cNvPr id="9" name="文本框 8"/>
          <p:cNvSpPr txBox="1"/>
          <p:nvPr/>
        </p:nvSpPr>
        <p:spPr>
          <a:xfrm flipH="1">
            <a:off x="2192338" y="4713288"/>
            <a:ext cx="1112837" cy="822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</a:p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</a:p>
        </p:txBody>
      </p:sp>
      <p:pic>
        <p:nvPicPr>
          <p:cNvPr id="14" name="图片 13" descr="未标式 题-1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</a:blip>
          <a:stretch>
            <a:fillRect/>
          </a:stretch>
        </p:blipFill>
        <p:spPr>
          <a:xfrm rot="1260000">
            <a:off x="4417060" y="3576955"/>
            <a:ext cx="813435" cy="1202055"/>
          </a:xfrm>
          <a:prstGeom prst="rect">
            <a:avLst/>
          </a:prstGeom>
        </p:spPr>
      </p:pic>
      <p:pic>
        <p:nvPicPr>
          <p:cNvPr id="32792" name="图片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2563" y="153988"/>
            <a:ext cx="92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96111 -0.001358 " pathEditMode="relative" rAng="0" ptsTypes="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6" grpId="2" animBg="1"/>
      <p:bldP spid="86" grpId="3" animBg="1"/>
      <p:bldP spid="86" grpId="4" bldLvl="0" animBg="1"/>
      <p:bldP spid="88" grpId="0" bldLvl="0" animBg="1"/>
      <p:bldP spid="29" grpId="0" animBg="1"/>
      <p:bldP spid="29" grpId="1" animBg="1"/>
      <p:bldP spid="29" grpId="2" animBg="1"/>
      <p:bldP spid="29" grpId="4" animBg="1"/>
      <p:bldP spid="29" grpId="5" bldLvl="0" animBg="1"/>
      <p:bldP spid="30" grpId="0" bldLvl="0" animBg="1"/>
      <p:bldP spid="30" grpId="1" animBg="1"/>
      <p:bldP spid="30" grpId="2" bldLvl="0" animBg="1"/>
      <p:bldP spid="32" grpId="0" animBg="1"/>
      <p:bldP spid="32" grpId="1" bldLvl="0" animBg="1"/>
      <p:bldP spid="3" grpId="0" bldLvl="0" animBg="1"/>
      <p:bldP spid="3" grpId="1" animBg="1"/>
      <p:bldP spid="3" grpId="2" bldLvl="0" animBg="1"/>
      <p:bldP spid="4" grpId="0" bldLvl="0" animBg="1"/>
      <p:bldP spid="4" grpId="1" bldLvl="0" animBg="1"/>
      <p:bldP spid="4" grpId="2" animBg="1"/>
      <p:bldP spid="4" grpId="3" bldLvl="0" animBg="1"/>
      <p:bldP spid="6" grpId="0" bldLvl="0" animBg="1"/>
      <p:bldP spid="6" grpId="1" animBg="1"/>
      <p:bldP spid="6" grpId="2" bldLvl="0" animBg="1"/>
      <p:bldP spid="8" grpId="0" bldLvl="0" animBg="1"/>
      <p:bldP spid="8" grpId="1" animBg="1"/>
      <p:bldP spid="8" grpId="2" bldLvl="0" animBg="1"/>
      <p:bldP spid="35" grpId="0" bldLvl="0" animBg="1"/>
      <p:bldP spid="35" grpId="1" bldLvl="0" animBg="1"/>
      <p:bldP spid="45" grpId="0" bldLvl="0" animBg="1"/>
      <p:bldP spid="45" grpId="1" bldLvl="0" animBg="1"/>
      <p:bldP spid="5" grpId="0" bldLvl="0" animBg="1"/>
      <p:bldP spid="5" grpId="1" bldLvl="0" animBg="1"/>
      <p:bldP spid="7" grpId="1" bldLvl="0" animBg="1"/>
      <p:bldP spid="7" grpId="2" bldLvl="0" animBg="1"/>
      <p:bldP spid="9" grpId="0" bldLvl="0" animBg="1"/>
      <p:bldP spid="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56" name="矩形 55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3831" name="文本框 54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57" name="组 28"/>
          <p:cNvGrpSpPr/>
          <p:nvPr/>
        </p:nvGrpSpPr>
        <p:grpSpPr>
          <a:xfrm>
            <a:off x="-85605" y="2230561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58" name="矩形 57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grpSp>
        <p:nvGrpSpPr>
          <p:cNvPr id="60" name="组 30"/>
          <p:cNvGrpSpPr>
            <a:grpSpLocks/>
          </p:cNvGrpSpPr>
          <p:nvPr/>
        </p:nvGrpSpPr>
        <p:grpSpPr bwMode="auto">
          <a:xfrm>
            <a:off x="-306388" y="2679700"/>
            <a:ext cx="1427163" cy="355600"/>
            <a:chOff x="0" y="1825991"/>
            <a:chExt cx="1151467" cy="356474"/>
          </a:xfrm>
        </p:grpSpPr>
        <p:sp>
          <p:nvSpPr>
            <p:cNvPr id="61" name="矩形 60"/>
            <p:cNvSpPr/>
            <p:nvPr/>
          </p:nvSpPr>
          <p:spPr>
            <a:xfrm>
              <a:off x="0" y="1825991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3828" name="文本框 61"/>
            <p:cNvSpPr txBox="1">
              <a:spLocks noChangeArrowheads="1"/>
            </p:cNvSpPr>
            <p:nvPr/>
          </p:nvSpPr>
          <p:spPr bwMode="auto">
            <a:xfrm>
              <a:off x="0" y="188111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63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64" name="矩形 63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3826" name="文本框 64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cxnSp>
        <p:nvCxnSpPr>
          <p:cNvPr id="66" name="直线连接符 7"/>
          <p:cNvCxnSpPr/>
          <p:nvPr/>
        </p:nvCxnSpPr>
        <p:spPr>
          <a:xfrm>
            <a:off x="5019675" y="374650"/>
            <a:ext cx="0" cy="461962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椭圆 66"/>
          <p:cNvSpPr/>
          <p:nvPr/>
        </p:nvSpPr>
        <p:spPr>
          <a:xfrm>
            <a:off x="4933950" y="588963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933950" y="24145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70" name="组 2"/>
          <p:cNvGrpSpPr>
            <a:grpSpLocks/>
          </p:cNvGrpSpPr>
          <p:nvPr/>
        </p:nvGrpSpPr>
        <p:grpSpPr bwMode="auto">
          <a:xfrm>
            <a:off x="5226050" y="377825"/>
            <a:ext cx="2368550" cy="501650"/>
            <a:chOff x="5226535" y="909374"/>
            <a:chExt cx="2368065" cy="500380"/>
          </a:xfrm>
        </p:grpSpPr>
        <p:grpSp>
          <p:nvGrpSpPr>
            <p:cNvPr id="33821" name="组 17"/>
            <p:cNvGrpSpPr>
              <a:grpSpLocks/>
            </p:cNvGrpSpPr>
            <p:nvPr/>
          </p:nvGrpSpPr>
          <p:grpSpPr bwMode="auto">
            <a:xfrm>
              <a:off x="5226535" y="909374"/>
              <a:ext cx="2367915" cy="500380"/>
              <a:chOff x="5226535" y="585500"/>
              <a:chExt cx="2367915" cy="500380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5312242" y="585500"/>
                <a:ext cx="2282358" cy="5003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4" name="等腰三角形 73"/>
              <p:cNvSpPr/>
              <p:nvPr/>
            </p:nvSpPr>
            <p:spPr>
              <a:xfrm rot="16200000">
                <a:off x="5221093" y="809463"/>
                <a:ext cx="96593" cy="85707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5312242" y="920459"/>
              <a:ext cx="2282358" cy="4085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6565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对接纸书</a:t>
              </a:r>
              <a:r>
                <a:rPr kumimoji="1"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OPAC</a:t>
              </a: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系统</a:t>
              </a:r>
            </a:p>
          </p:txBody>
        </p:sp>
      </p:grpSp>
      <p:grpSp>
        <p:nvGrpSpPr>
          <p:cNvPr id="75" name="组 1"/>
          <p:cNvGrpSpPr>
            <a:grpSpLocks/>
          </p:cNvGrpSpPr>
          <p:nvPr/>
        </p:nvGrpSpPr>
        <p:grpSpPr bwMode="auto">
          <a:xfrm>
            <a:off x="2444750" y="1025525"/>
            <a:ext cx="2368550" cy="488950"/>
            <a:chOff x="2445194" y="1777883"/>
            <a:chExt cx="2368067" cy="488315"/>
          </a:xfrm>
        </p:grpSpPr>
        <p:grpSp>
          <p:nvGrpSpPr>
            <p:cNvPr id="33817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488315"/>
              <a:chOff x="2445195" y="1454009"/>
              <a:chExt cx="2368066" cy="488315"/>
            </a:xfrm>
          </p:grpSpPr>
          <p:sp>
            <p:nvSpPr>
              <p:cNvPr id="77" name="圆角矩形 76"/>
              <p:cNvSpPr/>
              <p:nvPr/>
            </p:nvSpPr>
            <p:spPr>
              <a:xfrm flipH="1">
                <a:off x="2445194" y="1454009"/>
                <a:ext cx="2282359" cy="488315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8" name="等腰三角形 77"/>
              <p:cNvSpPr/>
              <p:nvPr/>
            </p:nvSpPr>
            <p:spPr>
              <a:xfrm rot="5400000" flipH="1">
                <a:off x="4722052" y="1676716"/>
                <a:ext cx="96711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5" name="文本框 114"/>
            <p:cNvSpPr txBox="1"/>
            <p:nvPr/>
          </p:nvSpPr>
          <p:spPr>
            <a:xfrm>
              <a:off x="2445194" y="1785811"/>
              <a:ext cx="2282359" cy="409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基于元数据的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统一检索</a:t>
              </a:r>
            </a:p>
          </p:txBody>
        </p:sp>
      </p:grpSp>
      <p:sp>
        <p:nvSpPr>
          <p:cNvPr id="33802" name="文本框 117"/>
          <p:cNvSpPr txBox="1">
            <a:spLocks noChangeArrowheads="1"/>
          </p:cNvSpPr>
          <p:nvPr/>
        </p:nvSpPr>
        <p:spPr bwMode="auto">
          <a:xfrm>
            <a:off x="5311775" y="3895725"/>
            <a:ext cx="868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endParaRPr kumimoji="1" lang="zh-CN" altLang="en-US" sz="1200" b="1">
              <a:solidFill>
                <a:srgbClr val="FCC124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89" name="椭圆 88"/>
          <p:cNvSpPr/>
          <p:nvPr/>
        </p:nvSpPr>
        <p:spPr>
          <a:xfrm flipH="1">
            <a:off x="4933950" y="1196975"/>
            <a:ext cx="171450" cy="1730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97" name="椭圆 96"/>
          <p:cNvSpPr/>
          <p:nvPr/>
        </p:nvSpPr>
        <p:spPr>
          <a:xfrm flipH="1">
            <a:off x="4933950" y="36718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3807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 1"/>
          <p:cNvGrpSpPr>
            <a:grpSpLocks/>
          </p:cNvGrpSpPr>
          <p:nvPr/>
        </p:nvGrpSpPr>
        <p:grpSpPr bwMode="auto">
          <a:xfrm>
            <a:off x="2444750" y="2230438"/>
            <a:ext cx="2368550" cy="817562"/>
            <a:chOff x="2445194" y="1777883"/>
            <a:chExt cx="2368067" cy="817880"/>
          </a:xfrm>
        </p:grpSpPr>
        <p:grpSp>
          <p:nvGrpSpPr>
            <p:cNvPr id="33813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817880"/>
              <a:chOff x="2445195" y="1454009"/>
              <a:chExt cx="2368066" cy="817880"/>
            </a:xfrm>
          </p:grpSpPr>
          <p:sp>
            <p:nvSpPr>
              <p:cNvPr id="6" name="圆角矩形 5"/>
              <p:cNvSpPr/>
              <p:nvPr/>
            </p:nvSpPr>
            <p:spPr>
              <a:xfrm flipH="1">
                <a:off x="2445194" y="1454009"/>
                <a:ext cx="2282359" cy="8178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 flipH="1">
                <a:off x="4722764" y="1676370"/>
                <a:ext cx="95287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445194" y="1785823"/>
              <a:ext cx="2282359" cy="408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公开课</a:t>
              </a: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等多媒体资源</a:t>
              </a: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5254625" y="3484563"/>
            <a:ext cx="2362200" cy="869950"/>
            <a:chOff x="8275" y="5488"/>
            <a:chExt cx="3721" cy="1369"/>
          </a:xfrm>
        </p:grpSpPr>
        <p:sp>
          <p:nvSpPr>
            <p:cNvPr id="10" name="圆角矩形 9"/>
            <p:cNvSpPr/>
            <p:nvPr/>
          </p:nvSpPr>
          <p:spPr>
            <a:xfrm flipH="1">
              <a:off x="8403" y="5488"/>
              <a:ext cx="3593" cy="1369"/>
            </a:xfrm>
            <a:prstGeom prst="roundRect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403" y="5498"/>
              <a:ext cx="3593" cy="6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高效智能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条码扫描</a:t>
              </a: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8268" y="5828"/>
              <a:ext cx="150" cy="135"/>
            </a:xfrm>
            <a:prstGeom prst="triangle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25  E" pathEditMode="relative" ptsTypes="">
                                      <p:cBhvr>
                                        <p:cTn id="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25  E" pathEditMode="relative" ptsTypes="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7" grpId="2" bldLvl="0" animBg="1"/>
      <p:bldP spid="68" grpId="1" animBg="1"/>
      <p:bldP spid="68" grpId="2" bldLvl="0" animBg="1"/>
      <p:bldP spid="89" grpId="1" animBg="1"/>
      <p:bldP spid="89" grpId="2" bldLvl="0" animBg="1"/>
      <p:bldP spid="97" grpId="1" animBg="1"/>
      <p:bldP spid="97" grpId="2" bldLvl="0" animBg="1"/>
      <p:bldP spid="2" grpId="1" bldLvl="0" animBg="1"/>
      <p:bldP spid="3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7"/>
          <p:cNvCxnSpPr>
            <a:stCxn id="34" idx="3"/>
            <a:endCxn id="3" idx="7"/>
          </p:cNvCxnSpPr>
          <p:nvPr/>
        </p:nvCxnSpPr>
        <p:spPr>
          <a:xfrm flipH="1">
            <a:off x="2362200" y="1300163"/>
            <a:ext cx="1622425" cy="1144587"/>
          </a:xfrm>
          <a:prstGeom prst="line">
            <a:avLst/>
          </a:prstGeom>
          <a:ln w="9525" cmpd="sng">
            <a:solidFill>
              <a:srgbClr val="FCC12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-1501775" y="1782763"/>
            <a:ext cx="4525963" cy="452596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786188" y="141288"/>
            <a:ext cx="1358900" cy="13573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969000" y="141288"/>
            <a:ext cx="3721100" cy="37195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6915150" y="0"/>
            <a:ext cx="1819275" cy="3240088"/>
            <a:chOff x="1248" y="0"/>
            <a:chExt cx="2866" cy="5102"/>
          </a:xfrm>
        </p:grpSpPr>
        <p:pic>
          <p:nvPicPr>
            <p:cNvPr id="35852" name="图片 22" descr="QQ图片2016030216225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8" y="0"/>
              <a:ext cx="2867" cy="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矩形 32"/>
            <p:cNvSpPr/>
            <p:nvPr/>
          </p:nvSpPr>
          <p:spPr>
            <a:xfrm>
              <a:off x="1843" y="235"/>
              <a:ext cx="1576" cy="2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3" descr="C:\Users\bing\Pictures\豌豆荚截图20130917170726.png"/>
          <p:cNvPicPr>
            <a:picLocks noChangeAspect="1"/>
          </p:cNvPicPr>
          <p:nvPr/>
        </p:nvPicPr>
        <p:blipFill>
          <a:blip r:embed="rId3"/>
          <a:srcRect t="10907"/>
          <a:stretch>
            <a:fillRect/>
          </a:stretch>
        </p:blipFill>
        <p:spPr bwMode="auto">
          <a:xfrm>
            <a:off x="3238500" y="466725"/>
            <a:ext cx="15240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bing\Pictures\豌豆荚截图20130917170749.png"/>
          <p:cNvPicPr>
            <a:picLocks noChangeAspect="1"/>
          </p:cNvPicPr>
          <p:nvPr/>
        </p:nvPicPr>
        <p:blipFill>
          <a:blip r:embed="rId4"/>
          <a:srcRect t="4822" b="5388"/>
          <a:stretch>
            <a:fillRect/>
          </a:stretch>
        </p:blipFill>
        <p:spPr>
          <a:xfrm>
            <a:off x="353695" y="2652395"/>
            <a:ext cx="1655445" cy="2240915"/>
          </a:xfrm>
          <a:prstGeom prst="rect">
            <a:avLst/>
          </a:prstGeom>
          <a:noFill/>
          <a:ln w="9525">
            <a:noFill/>
            <a:miter/>
          </a:ln>
          <a:effectLst>
            <a:softEdge rad="63500"/>
          </a:effectLst>
        </p:spPr>
      </p:pic>
      <p:sp>
        <p:nvSpPr>
          <p:cNvPr id="5" name="泪滴形 4"/>
          <p:cNvSpPr/>
          <p:nvPr/>
        </p:nvSpPr>
        <p:spPr>
          <a:xfrm rot="10800000">
            <a:off x="6815138" y="2901950"/>
            <a:ext cx="465137" cy="465138"/>
          </a:xfrm>
          <a:prstGeom prst="teardrop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线连接符 7"/>
          <p:cNvCxnSpPr>
            <a:stCxn id="4" idx="1"/>
            <a:endCxn id="34" idx="6"/>
          </p:cNvCxnSpPr>
          <p:nvPr/>
        </p:nvCxnSpPr>
        <p:spPr>
          <a:xfrm flipH="1">
            <a:off x="5143500" y="685800"/>
            <a:ext cx="1371600" cy="133350"/>
          </a:xfrm>
          <a:prstGeom prst="line">
            <a:avLst/>
          </a:prstGeom>
          <a:ln w="9525" cmpd="sng">
            <a:solidFill>
              <a:srgbClr val="FCC12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32175" y="796925"/>
            <a:ext cx="1143000" cy="0"/>
          </a:xfrm>
          <a:prstGeom prst="line">
            <a:avLst/>
          </a:prstGeom>
          <a:ln w="63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851" name="图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4625" y="3367088"/>
            <a:ext cx="1493838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833 0.219877 " pathEditMode="relative" rAng="0" ptsTypes="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4" grpId="0" bldLvl="0" animBg="1"/>
      <p:bldP spid="4" grpId="0" animBg="1"/>
      <p:bldP spid="4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222567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30028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92363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684463" y="2497138"/>
            <a:ext cx="44291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客户端下载</a:t>
            </a:r>
          </a:p>
        </p:txBody>
      </p:sp>
      <p:sp>
        <p:nvSpPr>
          <p:cNvPr id="96" name="椭圆 95"/>
          <p:cNvSpPr/>
          <p:nvPr/>
        </p:nvSpPr>
        <p:spPr>
          <a:xfrm>
            <a:off x="378460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385921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128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9" name="文本框 98"/>
          <p:cNvSpPr txBox="1">
            <a:spLocks noChangeArrowheads="1"/>
          </p:cNvSpPr>
          <p:nvPr/>
        </p:nvSpPr>
        <p:spPr bwMode="auto">
          <a:xfrm>
            <a:off x="4229100" y="2497138"/>
            <a:ext cx="44291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客户端登录</a:t>
            </a:r>
          </a:p>
        </p:txBody>
      </p:sp>
      <p:sp>
        <p:nvSpPr>
          <p:cNvPr id="102" name="椭圆 101"/>
          <p:cNvSpPr/>
          <p:nvPr/>
        </p:nvSpPr>
        <p:spPr>
          <a:xfrm>
            <a:off x="534352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541813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5510213" y="1058863"/>
            <a:ext cx="1020762" cy="10207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5" name="文本框 104"/>
          <p:cNvSpPr txBox="1">
            <a:spLocks noChangeArrowheads="1"/>
          </p:cNvSpPr>
          <p:nvPr/>
        </p:nvSpPr>
        <p:spPr bwMode="auto">
          <a:xfrm>
            <a:off x="5811838" y="2497138"/>
            <a:ext cx="442912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个性化订阅</a:t>
            </a:r>
          </a:p>
        </p:txBody>
      </p:sp>
      <p:sp>
        <p:nvSpPr>
          <p:cNvPr id="108" name="椭圆 107"/>
          <p:cNvSpPr/>
          <p:nvPr/>
        </p:nvSpPr>
        <p:spPr>
          <a:xfrm>
            <a:off x="690245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697706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706913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1" name="文本框 110"/>
          <p:cNvSpPr txBox="1">
            <a:spLocks noChangeArrowheads="1"/>
          </p:cNvSpPr>
          <p:nvPr/>
        </p:nvSpPr>
        <p:spPr bwMode="auto">
          <a:xfrm>
            <a:off x="7439025" y="2497138"/>
            <a:ext cx="44291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个性化服务</a:t>
            </a:r>
          </a:p>
        </p:txBody>
      </p:sp>
      <p:pic>
        <p:nvPicPr>
          <p:cNvPr id="113" name="图片 112" descr="BOO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1250950"/>
            <a:ext cx="4524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图片 113" descr="CLA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0388" y="1322388"/>
            <a:ext cx="7445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图片 114" descr="INTERNE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249363"/>
            <a:ext cx="63341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图片 115" descr="TAL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8050" y="1266825"/>
            <a:ext cx="65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接连接符 16"/>
          <p:cNvCxnSpPr/>
          <p:nvPr/>
        </p:nvCxnSpPr>
        <p:spPr>
          <a:xfrm>
            <a:off x="2752725" y="4378325"/>
            <a:ext cx="5978525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19" name="矩形 18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6900" name="文本框 20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25" name="组 30"/>
          <p:cNvGrpSpPr>
            <a:grpSpLocks/>
          </p:cNvGrpSpPr>
          <p:nvPr/>
        </p:nvGrpSpPr>
        <p:grpSpPr bwMode="auto">
          <a:xfrm>
            <a:off x="-306388" y="2286000"/>
            <a:ext cx="1427163" cy="749300"/>
            <a:chOff x="0" y="1432808"/>
            <a:chExt cx="1151467" cy="749657"/>
          </a:xfrm>
        </p:grpSpPr>
        <p:sp>
          <p:nvSpPr>
            <p:cNvPr id="26" name="矩形 25"/>
            <p:cNvSpPr/>
            <p:nvPr/>
          </p:nvSpPr>
          <p:spPr>
            <a:xfrm>
              <a:off x="0" y="1826696"/>
              <a:ext cx="1151467" cy="3557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6897" name="文本框 26"/>
            <p:cNvSpPr txBox="1">
              <a:spLocks noChangeArrowheads="1"/>
            </p:cNvSpPr>
            <p:nvPr/>
          </p:nvSpPr>
          <p:spPr bwMode="auto">
            <a:xfrm>
              <a:off x="0" y="143280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28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29" name="矩形 28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6895" name="文本框 29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sp>
        <p:nvSpPr>
          <p:cNvPr id="31" name="椭圆 30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22288" y="104775"/>
            <a:ext cx="330200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2" name="组 28"/>
          <p:cNvGrpSpPr/>
          <p:nvPr/>
        </p:nvGrpSpPr>
        <p:grpSpPr>
          <a:xfrm>
            <a:off x="-87510" y="2679506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23" name="矩形 22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pic>
        <p:nvPicPr>
          <p:cNvPr id="36893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2" grpId="0" animBg="1"/>
      <p:bldP spid="42" grpId="1" animBg="1"/>
      <p:bldP spid="46" grpId="0" animBg="1"/>
      <p:bldP spid="46" grpId="1" animBg="1"/>
      <p:bldP spid="13" grpId="0"/>
      <p:bldP spid="13" grpId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/>
      <p:bldP spid="99" grpId="1"/>
      <p:bldP spid="99" grpId="2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/>
      <p:bldP spid="105" grpId="1"/>
      <p:bldP spid="105" grpId="2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/>
      <p:bldP spid="111" grpId="1"/>
      <p:bldP spid="111" grpId="2"/>
      <p:bldP spid="31" grpId="0" bldLvl="0" animBg="1"/>
      <p:bldP spid="31" grpId="1" bldLvl="0" animBg="1"/>
      <p:bldP spid="32" grpId="0" bldLvl="0" animBg="1"/>
      <p:bldP spid="32" grpId="1" bldLvl="0" animBg="1"/>
      <p:bldP spid="33" grpId="0" bldLvl="0" animBg="1"/>
      <p:bldP spid="33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文本框 1"/>
          <p:cNvSpPr txBox="1"/>
          <p:nvPr/>
        </p:nvSpPr>
        <p:spPr>
          <a:xfrm>
            <a:off x="1539875" y="2117725"/>
            <a:ext cx="871538" cy="3810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x-none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5058" name="文本框 31"/>
          <p:cNvSpPr txBox="1"/>
          <p:nvPr/>
        </p:nvSpPr>
        <p:spPr>
          <a:xfrm>
            <a:off x="2530475" y="2144713"/>
            <a:ext cx="1463675" cy="3444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57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扫描二维码</a:t>
            </a:r>
          </a:p>
        </p:txBody>
      </p:sp>
      <p:cxnSp>
        <p:nvCxnSpPr>
          <p:cNvPr id="45059" name="直接连接符 6"/>
          <p:cNvCxnSpPr>
            <a:cxnSpLocks noChangeShapeType="1"/>
          </p:cNvCxnSpPr>
          <p:nvPr/>
        </p:nvCxnSpPr>
        <p:spPr bwMode="auto">
          <a:xfrm>
            <a:off x="2422525" y="2009775"/>
            <a:ext cx="0" cy="558800"/>
          </a:xfrm>
          <a:prstGeom prst="line">
            <a:avLst/>
          </a:prstGeom>
          <a:noFill/>
          <a:ln w="12700">
            <a:solidFill>
              <a:srgbClr val="595959"/>
            </a:solidFill>
            <a:round/>
            <a:headEnd/>
            <a:tailEnd/>
          </a:ln>
        </p:spPr>
      </p:cxnSp>
      <p:pic>
        <p:nvPicPr>
          <p:cNvPr id="45060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1452563"/>
            <a:ext cx="22336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  <p:bldP spid="450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D:\用户目录\Documents\Tencent Files\475239332\FileRecv\MobileFile\IMG_137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2463" y="788988"/>
            <a:ext cx="2090737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/>
        </p:nvSpPr>
        <p:spPr>
          <a:xfrm>
            <a:off x="4851400" y="908050"/>
            <a:ext cx="398463" cy="2825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 noProof="1"/>
          </a:p>
        </p:txBody>
      </p:sp>
      <p:pic>
        <p:nvPicPr>
          <p:cNvPr id="2051" name="Picture 3" descr="D:\用户目录\Documents\Tencent Files\475239332\FileRecv\MobileFile\IMG_137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1188" y="755650"/>
            <a:ext cx="21097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 7"/>
          <p:cNvSpPr/>
          <p:nvPr/>
        </p:nvSpPr>
        <p:spPr>
          <a:xfrm>
            <a:off x="5630863" y="1452563"/>
            <a:ext cx="2424112" cy="131921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noProof="1"/>
              <a:t>点击右上角，选择“在其他浏览器中打开”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656138" y="2579688"/>
            <a:ext cx="396875" cy="7016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 noProof="1"/>
          </a:p>
        </p:txBody>
      </p:sp>
      <p:pic>
        <p:nvPicPr>
          <p:cNvPr id="2052" name="Picture 4" descr="D:\用户目录\Documents\Tencent Files\475239332\FileRecv\MobileFile\IMG_137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4838" y="706438"/>
            <a:ext cx="2138362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圆角矩形 9"/>
          <p:cNvSpPr/>
          <p:nvPr/>
        </p:nvSpPr>
        <p:spPr>
          <a:xfrm>
            <a:off x="5668963" y="1463675"/>
            <a:ext cx="2420937" cy="131921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noProof="1"/>
              <a:t>选择相应版本下载客户端</a:t>
            </a:r>
          </a:p>
        </p:txBody>
      </p:sp>
      <p:sp>
        <p:nvSpPr>
          <p:cNvPr id="12" name="横卷形 11"/>
          <p:cNvSpPr/>
          <p:nvPr/>
        </p:nvSpPr>
        <p:spPr>
          <a:xfrm>
            <a:off x="757238" y="2565400"/>
            <a:ext cx="1868487" cy="1431925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50" b="1" noProof="1">
                <a:solidFill>
                  <a:schemeClr val="accent6">
                    <a:lumMod val="75000"/>
                  </a:schemeClr>
                </a:solidFill>
                <a:sym typeface="+mn-ea"/>
              </a:rPr>
              <a:t>支持多设备阅读，适合更多终端使用</a:t>
            </a:r>
          </a:p>
        </p:txBody>
      </p:sp>
      <p:pic>
        <p:nvPicPr>
          <p:cNvPr id="38921" name="图片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8" grpId="0" bldLvl="0" animBg="1"/>
      <p:bldP spid="8" grpId="1" bldLvl="0" animBg="1"/>
      <p:bldP spid="9" grpId="0" bldLvl="0" animBg="1"/>
      <p:bldP spid="10" grpId="0" bldLvl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215900"/>
            <a:ext cx="7300913" cy="47625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300" dirty="0">
                <a:latin typeface="微软雅黑" panose="020B0503020204020204" pitchFamily="34" charset="-122"/>
              </a:rPr>
              <a:t>  </a:t>
            </a:r>
            <a:r>
              <a:rPr lang="zh-CN" altLang="en-US" sz="2400" dirty="0">
                <a:latin typeface="微软雅黑" panose="020B0503020204020204" pitchFamily="34" charset="-122"/>
              </a:rPr>
              <a:t>应用宝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latin typeface="微软雅黑" panose="020B0503020204020204" pitchFamily="34" charset="-122"/>
              </a:rPr>
              <a:t>  360</a:t>
            </a:r>
            <a:r>
              <a:rPr lang="zh-CN" altLang="en-US" sz="2400" dirty="0">
                <a:latin typeface="微软雅黑" panose="020B0503020204020204" pitchFamily="34" charset="-122"/>
              </a:rPr>
              <a:t>手机助手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</a:rPr>
              <a:t>  安卓市场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</a:rPr>
              <a:t>  百度手机助手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</a:rPr>
              <a:t>  豌豆夹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latin typeface="微软雅黑" panose="020B0503020204020204" pitchFamily="34" charset="-122"/>
              </a:rPr>
              <a:t>  91</a:t>
            </a:r>
            <a:r>
              <a:rPr lang="zh-CN" altLang="en-US" sz="2400" dirty="0">
                <a:latin typeface="微软雅黑" panose="020B0503020204020204" pitchFamily="34" charset="-122"/>
              </a:rPr>
              <a:t>手机助手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defTabSz="456565"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latin typeface="微软雅黑" panose="020B0503020204020204" pitchFamily="34" charset="-122"/>
              </a:rPr>
              <a:t>  App  store</a:t>
            </a:r>
          </a:p>
          <a:p>
            <a:pPr defTabSz="456565"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300" dirty="0">
                <a:latin typeface="微软雅黑" panose="020B0503020204020204" pitchFamily="34" charset="-122"/>
              </a:rPr>
              <a:t>  …...</a:t>
            </a:r>
            <a:endParaRPr lang="zh-CN" altLang="en-US" sz="3300" dirty="0">
              <a:latin typeface="微软雅黑" panose="020B0503020204020204" pitchFamily="34" charset="-122"/>
            </a:endParaRPr>
          </a:p>
        </p:txBody>
      </p:sp>
      <p:pic>
        <p:nvPicPr>
          <p:cNvPr id="3" name="图片 2" descr="t012c517348221d345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5" y="334963"/>
            <a:ext cx="423863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102615199_7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8413" y="919163"/>
            <a:ext cx="3730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t01adfa20e28924bb5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2063" y="1516063"/>
            <a:ext cx="4159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t017840abfd471ace7b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7925" y="2100263"/>
            <a:ext cx="5984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104732_1_7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2700" y="2681288"/>
            <a:ext cx="366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t0149d052f9c2c3758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68413" y="3232150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t01d0ea205f01cf32ae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8888" y="3840163"/>
            <a:ext cx="3937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文本框 1"/>
          <p:cNvSpPr txBox="1"/>
          <p:nvPr/>
        </p:nvSpPr>
        <p:spPr>
          <a:xfrm>
            <a:off x="2690813" y="2100263"/>
            <a:ext cx="871537" cy="3794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x-none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45058" name="文本框 31"/>
          <p:cNvSpPr txBox="1"/>
          <p:nvPr/>
        </p:nvSpPr>
        <p:spPr>
          <a:xfrm>
            <a:off x="3679825" y="2127250"/>
            <a:ext cx="2451100" cy="3429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57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搜索超星移动图书馆</a:t>
            </a:r>
          </a:p>
        </p:txBody>
      </p:sp>
      <p:cxnSp>
        <p:nvCxnSpPr>
          <p:cNvPr id="45059" name="直接连接符 6"/>
          <p:cNvCxnSpPr>
            <a:cxnSpLocks noChangeShapeType="1"/>
          </p:cNvCxnSpPr>
          <p:nvPr/>
        </p:nvCxnSpPr>
        <p:spPr bwMode="auto">
          <a:xfrm>
            <a:off x="3573463" y="1992313"/>
            <a:ext cx="0" cy="557212"/>
          </a:xfrm>
          <a:prstGeom prst="line">
            <a:avLst/>
          </a:prstGeom>
          <a:noFill/>
          <a:ln w="12700">
            <a:solidFill>
              <a:srgbClr val="595959"/>
            </a:solidFill>
            <a:round/>
            <a:headEnd/>
            <a:tailEnd/>
          </a:ln>
        </p:spPr>
      </p:cxnSp>
      <p:pic>
        <p:nvPicPr>
          <p:cNvPr id="40972" name="图片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057" grpId="0"/>
      <p:bldP spid="45057" grpId="1"/>
      <p:bldP spid="45058" grpId="0"/>
      <p:bldP spid="4505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68288" y="1657350"/>
            <a:ext cx="6000750" cy="0"/>
          </a:xfrm>
          <a:prstGeom prst="line">
            <a:avLst/>
          </a:prstGeom>
          <a:ln w="63500" cap="rnd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889250" y="3751263"/>
            <a:ext cx="6000750" cy="0"/>
          </a:xfrm>
          <a:prstGeom prst="line">
            <a:avLst/>
          </a:prstGeom>
          <a:ln w="63500" cap="rnd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011" name="Picture 2" descr="D:\用户目录\Documents\Tencent Files\475239332\FileRecv\MobileFile\IMG_138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2475" y="746125"/>
            <a:ext cx="2039938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/>
        </p:nvSpPr>
        <p:spPr>
          <a:xfrm>
            <a:off x="4554538" y="4060825"/>
            <a:ext cx="320675" cy="2571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 noProof="1"/>
          </a:p>
        </p:txBody>
      </p:sp>
      <p:pic>
        <p:nvPicPr>
          <p:cNvPr id="3075" name="Picture 3" descr="D:\用户目录\Documents\Tencent Files\475239332\FileRecv\MobileFile\IMG_138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013" y="787400"/>
            <a:ext cx="2041525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 7"/>
          <p:cNvSpPr/>
          <p:nvPr/>
        </p:nvSpPr>
        <p:spPr>
          <a:xfrm>
            <a:off x="3279775" y="919163"/>
            <a:ext cx="2011363" cy="2571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 noProof="1"/>
          </a:p>
        </p:txBody>
      </p:sp>
      <p:pic>
        <p:nvPicPr>
          <p:cNvPr id="3077" name="Picture 5" descr="D:\用户目录\Documents\Tencent Files\475239332\FileRecv\MobileFile\IMG_138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68663" y="815975"/>
            <a:ext cx="2057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D:\用户目录\Documents\Tencent Files\475239332\FileRecv\MobileFile\IMG_138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8663" y="760413"/>
            <a:ext cx="2079625" cy="36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8" grpId="0" bldLvl="0" animBg="1"/>
      <p:bldP spid="8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109788" y="1939925"/>
            <a:ext cx="1468437" cy="14795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4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馆藏查询</a:t>
            </a:r>
          </a:p>
        </p:txBody>
      </p:sp>
      <p:grpSp>
        <p:nvGrpSpPr>
          <p:cNvPr id="53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56" name="矩形 55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15400" name="文本框 54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57" name="组 28"/>
          <p:cNvGrpSpPr/>
          <p:nvPr/>
        </p:nvGrpSpPr>
        <p:grpSpPr>
          <a:xfrm>
            <a:off x="-85605" y="2230561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58" name="矩形 57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grpSp>
        <p:nvGrpSpPr>
          <p:cNvPr id="60" name="组 30"/>
          <p:cNvGrpSpPr>
            <a:grpSpLocks/>
          </p:cNvGrpSpPr>
          <p:nvPr/>
        </p:nvGrpSpPr>
        <p:grpSpPr bwMode="auto">
          <a:xfrm>
            <a:off x="-306388" y="2679700"/>
            <a:ext cx="1427163" cy="355600"/>
            <a:chOff x="0" y="1825991"/>
            <a:chExt cx="1151467" cy="356474"/>
          </a:xfrm>
        </p:grpSpPr>
        <p:sp>
          <p:nvSpPr>
            <p:cNvPr id="61" name="矩形 60"/>
            <p:cNvSpPr/>
            <p:nvPr/>
          </p:nvSpPr>
          <p:spPr>
            <a:xfrm>
              <a:off x="0" y="1825991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15397" name="文本框 61"/>
            <p:cNvSpPr txBox="1">
              <a:spLocks noChangeArrowheads="1"/>
            </p:cNvSpPr>
            <p:nvPr/>
          </p:nvSpPr>
          <p:spPr bwMode="auto">
            <a:xfrm>
              <a:off x="0" y="188111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63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64" name="矩形 63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15395" name="文本框 64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cxnSp>
        <p:nvCxnSpPr>
          <p:cNvPr id="66" name="直线连接符 7"/>
          <p:cNvCxnSpPr/>
          <p:nvPr/>
        </p:nvCxnSpPr>
        <p:spPr>
          <a:xfrm>
            <a:off x="5019675" y="374650"/>
            <a:ext cx="0" cy="461962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椭圆 66"/>
          <p:cNvSpPr/>
          <p:nvPr/>
        </p:nvSpPr>
        <p:spPr>
          <a:xfrm>
            <a:off x="4933950" y="588963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933950" y="24145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70" name="组 2"/>
          <p:cNvGrpSpPr>
            <a:grpSpLocks/>
          </p:cNvGrpSpPr>
          <p:nvPr/>
        </p:nvGrpSpPr>
        <p:grpSpPr bwMode="auto">
          <a:xfrm>
            <a:off x="5226050" y="377825"/>
            <a:ext cx="2368550" cy="501650"/>
            <a:chOff x="5226535" y="909374"/>
            <a:chExt cx="2368065" cy="500380"/>
          </a:xfrm>
        </p:grpSpPr>
        <p:grpSp>
          <p:nvGrpSpPr>
            <p:cNvPr id="15390" name="组 17"/>
            <p:cNvGrpSpPr>
              <a:grpSpLocks/>
            </p:cNvGrpSpPr>
            <p:nvPr/>
          </p:nvGrpSpPr>
          <p:grpSpPr bwMode="auto">
            <a:xfrm>
              <a:off x="5226535" y="909374"/>
              <a:ext cx="2367915" cy="500380"/>
              <a:chOff x="5226535" y="585500"/>
              <a:chExt cx="2367915" cy="500380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5312242" y="585500"/>
                <a:ext cx="2282358" cy="5003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4" name="等腰三角形 73"/>
              <p:cNvSpPr/>
              <p:nvPr/>
            </p:nvSpPr>
            <p:spPr>
              <a:xfrm rot="16200000">
                <a:off x="5221093" y="809463"/>
                <a:ext cx="96593" cy="85707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5312242" y="920459"/>
              <a:ext cx="2282358" cy="4085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6565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对接纸书</a:t>
              </a:r>
              <a:r>
                <a:rPr kumimoji="1"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OPAC</a:t>
              </a: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系统</a:t>
              </a:r>
            </a:p>
          </p:txBody>
        </p:sp>
      </p:grpSp>
      <p:grpSp>
        <p:nvGrpSpPr>
          <p:cNvPr id="75" name="组 1"/>
          <p:cNvGrpSpPr>
            <a:grpSpLocks/>
          </p:cNvGrpSpPr>
          <p:nvPr/>
        </p:nvGrpSpPr>
        <p:grpSpPr bwMode="auto">
          <a:xfrm>
            <a:off x="2444750" y="1025525"/>
            <a:ext cx="2368550" cy="488950"/>
            <a:chOff x="2445194" y="1777883"/>
            <a:chExt cx="2368067" cy="488315"/>
          </a:xfrm>
        </p:grpSpPr>
        <p:grpSp>
          <p:nvGrpSpPr>
            <p:cNvPr id="15386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488315"/>
              <a:chOff x="2445195" y="1454009"/>
              <a:chExt cx="2368066" cy="488315"/>
            </a:xfrm>
          </p:grpSpPr>
          <p:sp>
            <p:nvSpPr>
              <p:cNvPr id="77" name="圆角矩形 76"/>
              <p:cNvSpPr/>
              <p:nvPr/>
            </p:nvSpPr>
            <p:spPr>
              <a:xfrm flipH="1">
                <a:off x="2445194" y="1454009"/>
                <a:ext cx="2282359" cy="488315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8" name="等腰三角形 77"/>
              <p:cNvSpPr/>
              <p:nvPr/>
            </p:nvSpPr>
            <p:spPr>
              <a:xfrm rot="5400000" flipH="1">
                <a:off x="4722052" y="1676716"/>
                <a:ext cx="96711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5" name="文本框 114"/>
            <p:cNvSpPr txBox="1"/>
            <p:nvPr/>
          </p:nvSpPr>
          <p:spPr>
            <a:xfrm>
              <a:off x="2445194" y="1785811"/>
              <a:ext cx="2282359" cy="409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基于元数据的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统一检索</a:t>
              </a:r>
            </a:p>
          </p:txBody>
        </p:sp>
      </p:grpSp>
      <p:sp>
        <p:nvSpPr>
          <p:cNvPr id="15371" name="文本框 117"/>
          <p:cNvSpPr txBox="1">
            <a:spLocks noChangeArrowheads="1"/>
          </p:cNvSpPr>
          <p:nvPr/>
        </p:nvSpPr>
        <p:spPr bwMode="auto">
          <a:xfrm>
            <a:off x="5311775" y="3895725"/>
            <a:ext cx="868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endParaRPr kumimoji="1" lang="zh-CN" altLang="en-US" sz="1200" b="1">
              <a:solidFill>
                <a:srgbClr val="FCC124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89" name="椭圆 88"/>
          <p:cNvSpPr/>
          <p:nvPr/>
        </p:nvSpPr>
        <p:spPr>
          <a:xfrm flipH="1">
            <a:off x="4933950" y="1196975"/>
            <a:ext cx="171450" cy="1730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97" name="椭圆 96"/>
          <p:cNvSpPr/>
          <p:nvPr/>
        </p:nvSpPr>
        <p:spPr>
          <a:xfrm flipH="1">
            <a:off x="4933950" y="36718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5376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 1"/>
          <p:cNvGrpSpPr>
            <a:grpSpLocks/>
          </p:cNvGrpSpPr>
          <p:nvPr/>
        </p:nvGrpSpPr>
        <p:grpSpPr bwMode="auto">
          <a:xfrm>
            <a:off x="2444750" y="2230438"/>
            <a:ext cx="2368550" cy="817562"/>
            <a:chOff x="2445194" y="1777883"/>
            <a:chExt cx="2368067" cy="817880"/>
          </a:xfrm>
        </p:grpSpPr>
        <p:grpSp>
          <p:nvGrpSpPr>
            <p:cNvPr id="15382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817880"/>
              <a:chOff x="2445195" y="1454009"/>
              <a:chExt cx="2368066" cy="817880"/>
            </a:xfrm>
          </p:grpSpPr>
          <p:sp>
            <p:nvSpPr>
              <p:cNvPr id="6" name="圆角矩形 5"/>
              <p:cNvSpPr/>
              <p:nvPr/>
            </p:nvSpPr>
            <p:spPr>
              <a:xfrm flipH="1">
                <a:off x="2445194" y="1454009"/>
                <a:ext cx="2282359" cy="8178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 flipH="1">
                <a:off x="4722764" y="1676370"/>
                <a:ext cx="95287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445194" y="1785823"/>
              <a:ext cx="2282359" cy="408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公开课</a:t>
              </a: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等多媒体资源</a:t>
              </a: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5254625" y="3484563"/>
            <a:ext cx="2362200" cy="869950"/>
            <a:chOff x="8275" y="5488"/>
            <a:chExt cx="3721" cy="1369"/>
          </a:xfrm>
        </p:grpSpPr>
        <p:sp>
          <p:nvSpPr>
            <p:cNvPr id="10" name="圆角矩形 9"/>
            <p:cNvSpPr/>
            <p:nvPr/>
          </p:nvSpPr>
          <p:spPr>
            <a:xfrm flipH="1">
              <a:off x="8403" y="5488"/>
              <a:ext cx="3593" cy="1369"/>
            </a:xfrm>
            <a:prstGeom prst="roundRect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403" y="5498"/>
              <a:ext cx="3593" cy="6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高效智能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条码扫描</a:t>
              </a: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8268" y="5828"/>
              <a:ext cx="150" cy="135"/>
            </a:xfrm>
            <a:prstGeom prst="triangle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15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1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bldLvl="0" animBg="1"/>
      <p:bldP spid="67" grpId="0" animBg="1"/>
      <p:bldP spid="67" grpId="1" animBg="1"/>
      <p:bldP spid="67" grpId="2" bldLvl="0" animBg="1"/>
      <p:bldP spid="67" grpId="3" bldLvl="0" animBg="1"/>
      <p:bldP spid="68" grpId="0" bldLvl="0" animBg="1"/>
      <p:bldP spid="68" grpId="1" animBg="1"/>
      <p:bldP spid="68" grpId="2" bldLvl="0" animBg="1"/>
      <p:bldP spid="89" grpId="0" bldLvl="0" animBg="1"/>
      <p:bldP spid="89" grpId="1" animBg="1"/>
      <p:bldP spid="89" grpId="2" bldLvl="0" animBg="1"/>
      <p:bldP spid="97" grpId="0" bldLvl="0" animBg="1"/>
      <p:bldP spid="97" grpId="1" animBg="1"/>
      <p:bldP spid="97" grpId="2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222567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30028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92363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684463" y="2497138"/>
            <a:ext cx="44291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客户端下载</a:t>
            </a:r>
          </a:p>
        </p:txBody>
      </p:sp>
      <p:sp>
        <p:nvSpPr>
          <p:cNvPr id="96" name="椭圆 95"/>
          <p:cNvSpPr/>
          <p:nvPr/>
        </p:nvSpPr>
        <p:spPr>
          <a:xfrm>
            <a:off x="378460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385921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128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9" name="文本框 98"/>
          <p:cNvSpPr txBox="1">
            <a:spLocks noChangeArrowheads="1"/>
          </p:cNvSpPr>
          <p:nvPr/>
        </p:nvSpPr>
        <p:spPr bwMode="auto">
          <a:xfrm>
            <a:off x="4229100" y="2497138"/>
            <a:ext cx="44291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客户端登录</a:t>
            </a:r>
          </a:p>
        </p:txBody>
      </p:sp>
      <p:sp>
        <p:nvSpPr>
          <p:cNvPr id="102" name="椭圆 101"/>
          <p:cNvSpPr/>
          <p:nvPr/>
        </p:nvSpPr>
        <p:spPr>
          <a:xfrm>
            <a:off x="534352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541813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5510213" y="1058863"/>
            <a:ext cx="1020762" cy="10207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5" name="文本框 104"/>
          <p:cNvSpPr txBox="1">
            <a:spLocks noChangeArrowheads="1"/>
          </p:cNvSpPr>
          <p:nvPr/>
        </p:nvSpPr>
        <p:spPr bwMode="auto">
          <a:xfrm>
            <a:off x="5811838" y="2497138"/>
            <a:ext cx="442912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个性化订阅</a:t>
            </a:r>
          </a:p>
        </p:txBody>
      </p:sp>
      <p:sp>
        <p:nvSpPr>
          <p:cNvPr id="108" name="椭圆 107"/>
          <p:cNvSpPr/>
          <p:nvPr/>
        </p:nvSpPr>
        <p:spPr>
          <a:xfrm>
            <a:off x="690245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697706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706913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1" name="文本框 110"/>
          <p:cNvSpPr txBox="1">
            <a:spLocks noChangeArrowheads="1"/>
          </p:cNvSpPr>
          <p:nvPr/>
        </p:nvSpPr>
        <p:spPr bwMode="auto">
          <a:xfrm>
            <a:off x="7439025" y="2497138"/>
            <a:ext cx="44291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个性化服务</a:t>
            </a:r>
          </a:p>
        </p:txBody>
      </p:sp>
      <p:pic>
        <p:nvPicPr>
          <p:cNvPr id="45073" name="图片 112" descr="BOO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1250950"/>
            <a:ext cx="4524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图片 113" descr="CLA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0388" y="1322388"/>
            <a:ext cx="7445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图片 114" descr="INTERNE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249363"/>
            <a:ext cx="63341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图片 115" descr="TAL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8050" y="1266825"/>
            <a:ext cx="65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接连接符 16"/>
          <p:cNvCxnSpPr/>
          <p:nvPr/>
        </p:nvCxnSpPr>
        <p:spPr>
          <a:xfrm>
            <a:off x="2752725" y="4378325"/>
            <a:ext cx="5978525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19" name="矩形 18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45092" name="文本框 20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25" name="组 30"/>
          <p:cNvGrpSpPr>
            <a:grpSpLocks/>
          </p:cNvGrpSpPr>
          <p:nvPr/>
        </p:nvGrpSpPr>
        <p:grpSpPr bwMode="auto">
          <a:xfrm>
            <a:off x="-306388" y="2286000"/>
            <a:ext cx="1427163" cy="749300"/>
            <a:chOff x="0" y="1432808"/>
            <a:chExt cx="1151467" cy="749657"/>
          </a:xfrm>
        </p:grpSpPr>
        <p:sp>
          <p:nvSpPr>
            <p:cNvPr id="26" name="矩形 25"/>
            <p:cNvSpPr/>
            <p:nvPr/>
          </p:nvSpPr>
          <p:spPr>
            <a:xfrm>
              <a:off x="0" y="1826696"/>
              <a:ext cx="1151467" cy="3557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45089" name="文本框 26"/>
            <p:cNvSpPr txBox="1">
              <a:spLocks noChangeArrowheads="1"/>
            </p:cNvSpPr>
            <p:nvPr/>
          </p:nvSpPr>
          <p:spPr bwMode="auto">
            <a:xfrm>
              <a:off x="0" y="143280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28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29" name="矩形 28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45087" name="文本框 29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sp>
        <p:nvSpPr>
          <p:cNvPr id="31" name="椭圆 30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22288" y="104775"/>
            <a:ext cx="330200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2" name="组 28"/>
          <p:cNvGrpSpPr/>
          <p:nvPr/>
        </p:nvGrpSpPr>
        <p:grpSpPr>
          <a:xfrm>
            <a:off x="-87510" y="2679506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23" name="矩形 22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pic>
        <p:nvPicPr>
          <p:cNvPr id="45085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2" grpId="0" animBg="1"/>
      <p:bldP spid="42" grpId="1" animBg="1"/>
      <p:bldP spid="46" grpId="0" animBg="1"/>
      <p:bldP spid="46" grpId="1" animBg="1"/>
      <p:bldP spid="13" grpId="0"/>
      <p:bldP spid="13" grpId="1"/>
      <p:bldP spid="96" grpId="1" animBg="1"/>
      <p:bldP spid="97" grpId="1" animBg="1"/>
      <p:bldP spid="98" grpId="1" animBg="1"/>
      <p:bldP spid="99" grpId="1"/>
      <p:bldP spid="102" grpId="1" animBg="1"/>
      <p:bldP spid="102" grpId="2" bldLvl="0" animBg="1"/>
      <p:bldP spid="103" grpId="1" animBg="1"/>
      <p:bldP spid="103" grpId="2" bldLvl="0" animBg="1"/>
      <p:bldP spid="104" grpId="1" animBg="1"/>
      <p:bldP spid="104" grpId="2" bldLvl="0" animBg="1"/>
      <p:bldP spid="105" grpId="1"/>
      <p:bldP spid="105" grpId="2"/>
      <p:bldP spid="108" grpId="1" animBg="1"/>
      <p:bldP spid="108" grpId="2" bldLvl="0" animBg="1"/>
      <p:bldP spid="109" grpId="1" animBg="1"/>
      <p:bldP spid="109" grpId="2" bldLvl="0" animBg="1"/>
      <p:bldP spid="110" grpId="1" animBg="1"/>
      <p:bldP spid="110" grpId="2" bldLvl="0" animBg="1"/>
      <p:bldP spid="111" grpId="1"/>
      <p:bldP spid="111" grpId="2"/>
      <p:bldP spid="31" grpId="1" bldLvl="0" animBg="1"/>
      <p:bldP spid="32" grpId="1" bldLvl="0" animBg="1"/>
      <p:bldP spid="33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组合 7"/>
          <p:cNvGrpSpPr>
            <a:grpSpLocks/>
          </p:cNvGrpSpPr>
          <p:nvPr/>
        </p:nvGrpSpPr>
        <p:grpSpPr bwMode="auto">
          <a:xfrm>
            <a:off x="1716088" y="436563"/>
            <a:ext cx="2617787" cy="4175125"/>
            <a:chOff x="6912" y="891"/>
            <a:chExt cx="4122" cy="6574"/>
          </a:xfrm>
        </p:grpSpPr>
        <p:sp>
          <p:nvSpPr>
            <p:cNvPr id="2" name="圆角矩形 1"/>
            <p:cNvSpPr/>
            <p:nvPr/>
          </p:nvSpPr>
          <p:spPr>
            <a:xfrm>
              <a:off x="6912" y="891"/>
              <a:ext cx="4122" cy="6574"/>
            </a:xfrm>
            <a:prstGeom prst="roundRect">
              <a:avLst/>
            </a:prstGeom>
            <a:noFill/>
            <a:ln w="508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 flipH="1" flipV="1">
              <a:off x="7974" y="1323"/>
              <a:ext cx="197" cy="19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437" y="1366"/>
              <a:ext cx="1080" cy="12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597" y="6470"/>
              <a:ext cx="732" cy="732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5120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1003697"/>
            <a:ext cx="2035969" cy="2853928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12" name="圆角矩形 11"/>
          <p:cNvSpPr/>
          <p:nvPr/>
        </p:nvSpPr>
        <p:spPr>
          <a:xfrm>
            <a:off x="2000250" y="1017588"/>
            <a:ext cx="911225" cy="271462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1017588"/>
            <a:ext cx="13874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50" y="1017985"/>
            <a:ext cx="2035969" cy="2839640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16" name="圆角矩形 15"/>
          <p:cNvSpPr/>
          <p:nvPr/>
        </p:nvSpPr>
        <p:spPr>
          <a:xfrm>
            <a:off x="2000250" y="3643313"/>
            <a:ext cx="1071563" cy="214312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0913" y="3670300"/>
            <a:ext cx="13874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106" y="1010841"/>
            <a:ext cx="2043113" cy="2846784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14" name="圆角矩形 13"/>
          <p:cNvSpPr/>
          <p:nvPr/>
        </p:nvSpPr>
        <p:spPr>
          <a:xfrm>
            <a:off x="2032000" y="2409825"/>
            <a:ext cx="1027113" cy="242888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38928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106" y="1015604"/>
            <a:ext cx="2032397" cy="2842022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20" name="圆角矩形 19"/>
          <p:cNvSpPr/>
          <p:nvPr/>
        </p:nvSpPr>
        <p:spPr>
          <a:xfrm>
            <a:off x="2106613" y="1971675"/>
            <a:ext cx="803275" cy="268288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2288" y="2239963"/>
            <a:ext cx="13874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3822" y="989410"/>
            <a:ext cx="2032397" cy="2839640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pic>
        <p:nvPicPr>
          <p:cNvPr id="46094" name="图片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5" name="文本框 6"/>
          <p:cNvSpPr txBox="1">
            <a:spLocks noChangeArrowheads="1"/>
          </p:cNvSpPr>
          <p:nvPr/>
        </p:nvSpPr>
        <p:spPr bwMode="auto">
          <a:xfrm>
            <a:off x="4687888" y="1450975"/>
            <a:ext cx="37433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FFC000"/>
                </a:solidFill>
                <a:latin typeface="华文行楷"/>
                <a:ea typeface="华文行楷"/>
                <a:cs typeface="华文行楷"/>
              </a:rPr>
              <a:t>账号：身份证号</a:t>
            </a:r>
          </a:p>
          <a:p>
            <a:r>
              <a:rPr lang="zh-CN" altLang="en-US" sz="4000" b="1">
                <a:solidFill>
                  <a:srgbClr val="FFC000"/>
                </a:solidFill>
                <a:latin typeface="华文行楷"/>
                <a:ea typeface="华文行楷"/>
                <a:cs typeface="华文行楷"/>
              </a:rPr>
              <a:t>密码：</a:t>
            </a:r>
            <a:r>
              <a:rPr lang="en-US" altLang="zh-CN" sz="4000" b="1">
                <a:solidFill>
                  <a:srgbClr val="FFC000"/>
                </a:solidFill>
                <a:latin typeface="华文行楷"/>
                <a:ea typeface="华文行楷"/>
                <a:cs typeface="华文行楷"/>
              </a:rPr>
              <a:t>111111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6" grpId="0" bldLvl="0" animBg="1"/>
      <p:bldP spid="14" grpId="0" bldLvl="0" animBg="1"/>
      <p:bldP spid="20" grpId="0" bldLvl="0" animBg="1"/>
      <p:bldP spid="20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222567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30028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92363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684463" y="2497138"/>
            <a:ext cx="44291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客户端下载</a:t>
            </a:r>
          </a:p>
        </p:txBody>
      </p:sp>
      <p:sp>
        <p:nvSpPr>
          <p:cNvPr id="96" name="椭圆 95"/>
          <p:cNvSpPr/>
          <p:nvPr/>
        </p:nvSpPr>
        <p:spPr>
          <a:xfrm>
            <a:off x="378460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385921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128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9" name="文本框 98"/>
          <p:cNvSpPr txBox="1">
            <a:spLocks noChangeArrowheads="1"/>
          </p:cNvSpPr>
          <p:nvPr/>
        </p:nvSpPr>
        <p:spPr bwMode="auto">
          <a:xfrm>
            <a:off x="4229100" y="2497138"/>
            <a:ext cx="44291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客户端登录</a:t>
            </a:r>
          </a:p>
        </p:txBody>
      </p:sp>
      <p:sp>
        <p:nvSpPr>
          <p:cNvPr id="102" name="椭圆 101"/>
          <p:cNvSpPr/>
          <p:nvPr/>
        </p:nvSpPr>
        <p:spPr>
          <a:xfrm>
            <a:off x="534352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541813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5510213" y="1058863"/>
            <a:ext cx="1020762" cy="10207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5" name="文本框 104"/>
          <p:cNvSpPr txBox="1">
            <a:spLocks noChangeArrowheads="1"/>
          </p:cNvSpPr>
          <p:nvPr/>
        </p:nvSpPr>
        <p:spPr bwMode="auto">
          <a:xfrm>
            <a:off x="5811838" y="2497138"/>
            <a:ext cx="442912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个性化订阅</a:t>
            </a:r>
          </a:p>
        </p:txBody>
      </p:sp>
      <p:sp>
        <p:nvSpPr>
          <p:cNvPr id="108" name="椭圆 107"/>
          <p:cNvSpPr/>
          <p:nvPr/>
        </p:nvSpPr>
        <p:spPr>
          <a:xfrm>
            <a:off x="690245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697706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706913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1" name="文本框 110"/>
          <p:cNvSpPr txBox="1">
            <a:spLocks noChangeArrowheads="1"/>
          </p:cNvSpPr>
          <p:nvPr/>
        </p:nvSpPr>
        <p:spPr bwMode="auto">
          <a:xfrm>
            <a:off x="7439025" y="2497138"/>
            <a:ext cx="44291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个性化服务</a:t>
            </a:r>
          </a:p>
        </p:txBody>
      </p:sp>
      <p:pic>
        <p:nvPicPr>
          <p:cNvPr id="113" name="图片 112" descr="BOO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1250950"/>
            <a:ext cx="4524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图片 113" descr="CLA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0388" y="1322388"/>
            <a:ext cx="7445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图片 114" descr="INTERNE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249363"/>
            <a:ext cx="63341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图片 115" descr="TAL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8050" y="1266825"/>
            <a:ext cx="65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接连接符 16"/>
          <p:cNvCxnSpPr/>
          <p:nvPr/>
        </p:nvCxnSpPr>
        <p:spPr>
          <a:xfrm>
            <a:off x="2752725" y="4378325"/>
            <a:ext cx="5978525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19" name="矩形 18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48164" name="文本框 20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25" name="组 30"/>
          <p:cNvGrpSpPr>
            <a:grpSpLocks/>
          </p:cNvGrpSpPr>
          <p:nvPr/>
        </p:nvGrpSpPr>
        <p:grpSpPr bwMode="auto">
          <a:xfrm>
            <a:off x="-306388" y="2286000"/>
            <a:ext cx="1427163" cy="749300"/>
            <a:chOff x="0" y="1432808"/>
            <a:chExt cx="1151467" cy="749657"/>
          </a:xfrm>
        </p:grpSpPr>
        <p:sp>
          <p:nvSpPr>
            <p:cNvPr id="26" name="矩形 25"/>
            <p:cNvSpPr/>
            <p:nvPr/>
          </p:nvSpPr>
          <p:spPr>
            <a:xfrm>
              <a:off x="0" y="1826696"/>
              <a:ext cx="1151467" cy="3557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48161" name="文本框 26"/>
            <p:cNvSpPr txBox="1">
              <a:spLocks noChangeArrowheads="1"/>
            </p:cNvSpPr>
            <p:nvPr/>
          </p:nvSpPr>
          <p:spPr bwMode="auto">
            <a:xfrm>
              <a:off x="0" y="143280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28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29" name="矩形 28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48159" name="文本框 29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sp>
        <p:nvSpPr>
          <p:cNvPr id="31" name="椭圆 30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22288" y="104775"/>
            <a:ext cx="330200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2" name="组 28"/>
          <p:cNvGrpSpPr/>
          <p:nvPr/>
        </p:nvGrpSpPr>
        <p:grpSpPr>
          <a:xfrm>
            <a:off x="-87510" y="2679506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23" name="矩形 22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pic>
        <p:nvPicPr>
          <p:cNvPr id="48157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bldLvl="0" animBg="1"/>
      <p:bldP spid="42" grpId="0" animBg="1"/>
      <p:bldP spid="42" grpId="1" bldLvl="0" animBg="1"/>
      <p:bldP spid="46" grpId="0" animBg="1"/>
      <p:bldP spid="46" grpId="1" bldLvl="0" animBg="1"/>
      <p:bldP spid="13" grpId="0"/>
      <p:bldP spid="13" grpId="1"/>
      <p:bldP spid="96" grpId="1" animBg="1"/>
      <p:bldP spid="96" grpId="2" animBg="1"/>
      <p:bldP spid="97" grpId="1" animBg="1"/>
      <p:bldP spid="97" grpId="2" animBg="1"/>
      <p:bldP spid="98" grpId="1" animBg="1"/>
      <p:bldP spid="98" grpId="2" animBg="1"/>
      <p:bldP spid="99" grpId="1"/>
      <p:bldP spid="99" grpId="2"/>
      <p:bldP spid="102" grpId="1" animBg="1"/>
      <p:bldP spid="103" grpId="1" animBg="1"/>
      <p:bldP spid="104" grpId="1" animBg="1"/>
      <p:bldP spid="105" grpId="1"/>
      <p:bldP spid="108" grpId="1" animBg="1"/>
      <p:bldP spid="108" grpId="2" bldLvl="0" animBg="1"/>
      <p:bldP spid="109" grpId="1" animBg="1"/>
      <p:bldP spid="109" grpId="2" bldLvl="0" animBg="1"/>
      <p:bldP spid="110" grpId="1" animBg="1"/>
      <p:bldP spid="110" grpId="2" bldLvl="0" animBg="1"/>
      <p:bldP spid="111" grpId="1"/>
      <p:bldP spid="111" grpId="2"/>
      <p:bldP spid="31" grpId="1" bldLvl="0" animBg="1"/>
      <p:bldP spid="32" grpId="1" bldLvl="0" animBg="1"/>
      <p:bldP spid="33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组合 7"/>
          <p:cNvGrpSpPr>
            <a:grpSpLocks/>
          </p:cNvGrpSpPr>
          <p:nvPr/>
        </p:nvGrpSpPr>
        <p:grpSpPr bwMode="auto">
          <a:xfrm>
            <a:off x="1577975" y="539750"/>
            <a:ext cx="2617788" cy="4175125"/>
            <a:chOff x="6912" y="891"/>
            <a:chExt cx="4122" cy="6575"/>
          </a:xfrm>
        </p:grpSpPr>
        <p:sp>
          <p:nvSpPr>
            <p:cNvPr id="2" name="圆角矩形 1"/>
            <p:cNvSpPr/>
            <p:nvPr/>
          </p:nvSpPr>
          <p:spPr>
            <a:xfrm>
              <a:off x="6912" y="891"/>
              <a:ext cx="4122" cy="6575"/>
            </a:xfrm>
            <a:prstGeom prst="roundRect">
              <a:avLst/>
            </a:prstGeom>
            <a:noFill/>
            <a:ln w="508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 flipH="1" flipV="1">
              <a:off x="7974" y="1324"/>
              <a:ext cx="197" cy="19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437" y="1366"/>
              <a:ext cx="1080" cy="12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707" y="6706"/>
              <a:ext cx="515" cy="515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66561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38" y="1071563"/>
            <a:ext cx="2196704" cy="3000375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10" name="圆角矩形 9"/>
          <p:cNvSpPr/>
          <p:nvPr/>
        </p:nvSpPr>
        <p:spPr>
          <a:xfrm>
            <a:off x="2906713" y="2192338"/>
            <a:ext cx="1017587" cy="758825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887663" y="2987675"/>
            <a:ext cx="1054100" cy="755650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839913" y="2987675"/>
            <a:ext cx="1019175" cy="755650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8" y="1071563"/>
            <a:ext cx="2196704" cy="3053954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38" y="1071563"/>
            <a:ext cx="2196704" cy="3053954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pic>
        <p:nvPicPr>
          <p:cNvPr id="1127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938" y="1071563"/>
            <a:ext cx="2196704" cy="3053954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pic>
        <p:nvPicPr>
          <p:cNvPr id="50190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938" y="1071563"/>
            <a:ext cx="2196704" cy="3000375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14" name="圆角矩形 13"/>
          <p:cNvSpPr/>
          <p:nvPr/>
        </p:nvSpPr>
        <p:spPr>
          <a:xfrm>
            <a:off x="4625579" y="1285865"/>
            <a:ext cx="2518190" cy="1125149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100" b="1" dirty="0">
                <a:ln w="11430"/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</a:rPr>
              <a:t>订阅报纸、时事新闻、有声读物、视频</a:t>
            </a:r>
          </a:p>
        </p:txBody>
      </p:sp>
      <p:pic>
        <p:nvPicPr>
          <p:cNvPr id="49163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33425" y="1149350"/>
            <a:ext cx="7583488" cy="2559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个性化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定制自己的频道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无限的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资讯获取渠道来源</a:t>
            </a:r>
          </a:p>
          <a:p>
            <a:pPr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与各大网站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同步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进行更新</a:t>
            </a:r>
          </a:p>
        </p:txBody>
      </p:sp>
      <p:pic>
        <p:nvPicPr>
          <p:cNvPr id="50178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222567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30028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92363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684463" y="2497138"/>
            <a:ext cx="44291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客户端下载</a:t>
            </a:r>
          </a:p>
        </p:txBody>
      </p:sp>
      <p:sp>
        <p:nvSpPr>
          <p:cNvPr id="96" name="椭圆 95"/>
          <p:cNvSpPr/>
          <p:nvPr/>
        </p:nvSpPr>
        <p:spPr>
          <a:xfrm>
            <a:off x="378460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385921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128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9" name="文本框 98"/>
          <p:cNvSpPr txBox="1">
            <a:spLocks noChangeArrowheads="1"/>
          </p:cNvSpPr>
          <p:nvPr/>
        </p:nvSpPr>
        <p:spPr bwMode="auto">
          <a:xfrm>
            <a:off x="4229100" y="2497138"/>
            <a:ext cx="44291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客户端登录</a:t>
            </a:r>
          </a:p>
        </p:txBody>
      </p:sp>
      <p:sp>
        <p:nvSpPr>
          <p:cNvPr id="102" name="椭圆 101"/>
          <p:cNvSpPr/>
          <p:nvPr/>
        </p:nvSpPr>
        <p:spPr>
          <a:xfrm>
            <a:off x="5343525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5418138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5510213" y="1058863"/>
            <a:ext cx="1020762" cy="10207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5" name="文本框 104"/>
          <p:cNvSpPr txBox="1">
            <a:spLocks noChangeArrowheads="1"/>
          </p:cNvSpPr>
          <p:nvPr/>
        </p:nvSpPr>
        <p:spPr bwMode="auto">
          <a:xfrm>
            <a:off x="5811838" y="2497138"/>
            <a:ext cx="442912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个性化订阅</a:t>
            </a:r>
          </a:p>
        </p:txBody>
      </p:sp>
      <p:sp>
        <p:nvSpPr>
          <p:cNvPr id="108" name="椭圆 107"/>
          <p:cNvSpPr/>
          <p:nvPr/>
        </p:nvSpPr>
        <p:spPr>
          <a:xfrm>
            <a:off x="6902450" y="882650"/>
            <a:ext cx="1354138" cy="13525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6977063" y="960438"/>
            <a:ext cx="1204912" cy="120491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7069138" y="1058863"/>
            <a:ext cx="1020762" cy="10207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1" name="文本框 110"/>
          <p:cNvSpPr txBox="1">
            <a:spLocks noChangeArrowheads="1"/>
          </p:cNvSpPr>
          <p:nvPr/>
        </p:nvSpPr>
        <p:spPr bwMode="auto">
          <a:xfrm>
            <a:off x="7439025" y="2497138"/>
            <a:ext cx="442913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lIns="91438" tIns="45719" rIns="91438" bIns="45719">
            <a:spAutoFit/>
          </a:bodyPr>
          <a:lstStyle/>
          <a:p>
            <a:pPr algn="ctr"/>
            <a:r>
              <a:rPr kumimoji="1" lang="zh-CN" altLang="en-US" sz="1600" b="1">
                <a:solidFill>
                  <a:srgbClr val="FCC124"/>
                </a:solidFill>
                <a:ea typeface="微软雅黑" pitchFamily="34" charset="-122"/>
                <a:cs typeface="Arial" charset="0"/>
              </a:rPr>
              <a:t>个性化服务</a:t>
            </a:r>
          </a:p>
        </p:txBody>
      </p:sp>
      <p:pic>
        <p:nvPicPr>
          <p:cNvPr id="113" name="图片 112" descr="BOO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1250950"/>
            <a:ext cx="4524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图片 113" descr="CLA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0388" y="1322388"/>
            <a:ext cx="7445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图片 114" descr="INTERNE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249363"/>
            <a:ext cx="63341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0" name="图片 115" descr="TAL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8050" y="1266825"/>
            <a:ext cx="65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接连接符 16"/>
          <p:cNvCxnSpPr/>
          <p:nvPr/>
        </p:nvCxnSpPr>
        <p:spPr>
          <a:xfrm>
            <a:off x="2752725" y="4378325"/>
            <a:ext cx="5978525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19" name="矩形 18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1236" name="文本框 20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25" name="组 30"/>
          <p:cNvGrpSpPr>
            <a:grpSpLocks/>
          </p:cNvGrpSpPr>
          <p:nvPr/>
        </p:nvGrpSpPr>
        <p:grpSpPr bwMode="auto">
          <a:xfrm>
            <a:off x="-306388" y="2286000"/>
            <a:ext cx="1427163" cy="749300"/>
            <a:chOff x="0" y="1432808"/>
            <a:chExt cx="1151467" cy="749657"/>
          </a:xfrm>
        </p:grpSpPr>
        <p:sp>
          <p:nvSpPr>
            <p:cNvPr id="26" name="矩形 25"/>
            <p:cNvSpPr/>
            <p:nvPr/>
          </p:nvSpPr>
          <p:spPr>
            <a:xfrm>
              <a:off x="0" y="1826696"/>
              <a:ext cx="1151467" cy="3557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1233" name="文本框 26"/>
            <p:cNvSpPr txBox="1">
              <a:spLocks noChangeArrowheads="1"/>
            </p:cNvSpPr>
            <p:nvPr/>
          </p:nvSpPr>
          <p:spPr bwMode="auto">
            <a:xfrm>
              <a:off x="0" y="143280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28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29" name="矩形 28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1231" name="文本框 29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sp>
        <p:nvSpPr>
          <p:cNvPr id="31" name="椭圆 30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22288" y="104775"/>
            <a:ext cx="330200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2" name="组 28"/>
          <p:cNvGrpSpPr/>
          <p:nvPr/>
        </p:nvGrpSpPr>
        <p:grpSpPr>
          <a:xfrm>
            <a:off x="-87510" y="2679506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23" name="矩形 22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pic>
        <p:nvPicPr>
          <p:cNvPr id="51229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bldLvl="0" animBg="1"/>
      <p:bldP spid="42" grpId="0" animBg="1"/>
      <p:bldP spid="42" grpId="1" bldLvl="0" animBg="1"/>
      <p:bldP spid="46" grpId="0" animBg="1"/>
      <p:bldP spid="46" grpId="1" bldLvl="0" animBg="1"/>
      <p:bldP spid="13" grpId="0"/>
      <p:bldP spid="13" grpId="1"/>
      <p:bldP spid="96" grpId="1" animBg="1"/>
      <p:bldP spid="96" grpId="2" bldLvl="0" animBg="1"/>
      <p:bldP spid="97" grpId="1" animBg="1"/>
      <p:bldP spid="97" grpId="2" bldLvl="0" animBg="1"/>
      <p:bldP spid="98" grpId="1" animBg="1"/>
      <p:bldP spid="98" grpId="2" bldLvl="0" animBg="1"/>
      <p:bldP spid="99" grpId="1"/>
      <p:bldP spid="99" grpId="2"/>
      <p:bldP spid="102" grpId="1" animBg="1"/>
      <p:bldP spid="102" grpId="2" animBg="1"/>
      <p:bldP spid="103" grpId="1" animBg="1"/>
      <p:bldP spid="103" grpId="2" animBg="1"/>
      <p:bldP spid="104" grpId="1" animBg="1"/>
      <p:bldP spid="104" grpId="2" animBg="1"/>
      <p:bldP spid="105" grpId="1"/>
      <p:bldP spid="105" grpId="2"/>
      <p:bldP spid="108" grpId="1" animBg="1"/>
      <p:bldP spid="109" grpId="1" animBg="1"/>
      <p:bldP spid="110" grpId="1" animBg="1"/>
      <p:bldP spid="111" grpId="1"/>
      <p:bldP spid="31" grpId="1" bldLvl="0" animBg="1"/>
      <p:bldP spid="32" grpId="1" bldLvl="0" animBg="1"/>
      <p:bldP spid="33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组合 1"/>
          <p:cNvGrpSpPr>
            <a:grpSpLocks/>
          </p:cNvGrpSpPr>
          <p:nvPr/>
        </p:nvGrpSpPr>
        <p:grpSpPr bwMode="auto">
          <a:xfrm>
            <a:off x="1762125" y="322263"/>
            <a:ext cx="2616200" cy="4175125"/>
            <a:chOff x="6912" y="891"/>
            <a:chExt cx="4122" cy="6575"/>
          </a:xfrm>
        </p:grpSpPr>
        <p:sp>
          <p:nvSpPr>
            <p:cNvPr id="4" name="圆角矩形 3"/>
            <p:cNvSpPr/>
            <p:nvPr/>
          </p:nvSpPr>
          <p:spPr>
            <a:xfrm>
              <a:off x="6912" y="891"/>
              <a:ext cx="4122" cy="6575"/>
            </a:xfrm>
            <a:prstGeom prst="roundRect">
              <a:avLst/>
            </a:prstGeom>
            <a:noFill/>
            <a:ln w="508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 flipH="1" flipV="1">
              <a:off x="7975" y="1323"/>
              <a:ext cx="198" cy="1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435" y="1366"/>
              <a:ext cx="1081" cy="12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05" y="6706"/>
              <a:ext cx="518" cy="515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696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910829"/>
            <a:ext cx="2143125" cy="3000375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3" name="圆角矩形 2"/>
          <p:cNvSpPr/>
          <p:nvPr/>
        </p:nvSpPr>
        <p:spPr>
          <a:xfrm>
            <a:off x="2000250" y="911225"/>
            <a:ext cx="1446213" cy="320675"/>
          </a:xfrm>
          <a:prstGeom prst="roundRect">
            <a:avLst>
              <a:gd name="adj" fmla="val 11441"/>
            </a:avLst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910829"/>
            <a:ext cx="2143125" cy="2987278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7363" y="2644775"/>
            <a:ext cx="1350962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8"/>
          <p:cNvSpPr/>
          <p:nvPr/>
        </p:nvSpPr>
        <p:spPr>
          <a:xfrm>
            <a:off x="4938475" y="1575188"/>
            <a:ext cx="1890210" cy="55452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100" b="1" dirty="0">
                <a:ln w="11430"/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</a:rPr>
              <a:t>进入个人中心</a:t>
            </a:r>
          </a:p>
        </p:txBody>
      </p:sp>
      <p:pic>
        <p:nvPicPr>
          <p:cNvPr id="52231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5726113" y="468313"/>
            <a:ext cx="1303337" cy="13049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26" name="椭圆 25"/>
          <p:cNvSpPr/>
          <p:nvPr/>
        </p:nvSpPr>
        <p:spPr>
          <a:xfrm rot="1254325">
            <a:off x="1050925" y="2032000"/>
            <a:ext cx="2579688" cy="257968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444750" y="368300"/>
            <a:ext cx="1357313" cy="13573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330825" y="2795588"/>
            <a:ext cx="1865313" cy="18653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cxnSp>
        <p:nvCxnSpPr>
          <p:cNvPr id="8" name="直线连接符 7"/>
          <p:cNvCxnSpPr>
            <a:stCxn id="4" idx="2"/>
            <a:endCxn id="34" idx="6"/>
          </p:cNvCxnSpPr>
          <p:nvPr/>
        </p:nvCxnSpPr>
        <p:spPr>
          <a:xfrm flipH="1" flipV="1">
            <a:off x="3802063" y="1046163"/>
            <a:ext cx="1924050" cy="74612"/>
          </a:xfrm>
          <a:prstGeom prst="line">
            <a:avLst/>
          </a:prstGeom>
          <a:ln w="9525" cmpd="sng">
            <a:solidFill>
              <a:srgbClr val="FCC12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>
            <a:stCxn id="4" idx="3"/>
            <a:endCxn id="26" idx="7"/>
          </p:cNvCxnSpPr>
          <p:nvPr/>
        </p:nvCxnSpPr>
        <p:spPr>
          <a:xfrm flipH="1">
            <a:off x="3519488" y="1581150"/>
            <a:ext cx="2397125" cy="1214438"/>
          </a:xfrm>
          <a:prstGeom prst="line">
            <a:avLst/>
          </a:prstGeom>
          <a:ln w="9525" cmpd="sng">
            <a:solidFill>
              <a:srgbClr val="FCC12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>
            <a:stCxn id="4" idx="4"/>
            <a:endCxn id="35" idx="0"/>
          </p:cNvCxnSpPr>
          <p:nvPr/>
        </p:nvCxnSpPr>
        <p:spPr>
          <a:xfrm flipH="1">
            <a:off x="6264275" y="1773238"/>
            <a:ext cx="114300" cy="1022350"/>
          </a:xfrm>
          <a:prstGeom prst="line">
            <a:avLst/>
          </a:prstGeom>
          <a:ln w="9525" cmpd="sng">
            <a:solidFill>
              <a:srgbClr val="FCC12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 flipH="1">
            <a:off x="6042025" y="682625"/>
            <a:ext cx="1663700" cy="974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800" b="1" dirty="0">
                <a:solidFill>
                  <a:srgbClr val="FFFFFF"/>
                </a:solidFill>
                <a:latin typeface="+mn-lt"/>
                <a:ea typeface="+mn-ea"/>
              </a:rPr>
              <a:t>移动图书馆的优势</a:t>
            </a:r>
          </a:p>
        </p:txBody>
      </p:sp>
      <p:sp>
        <p:nvSpPr>
          <p:cNvPr id="46" name="文本框 45"/>
          <p:cNvSpPr txBox="1">
            <a:spLocks noChangeArrowheads="1"/>
          </p:cNvSpPr>
          <p:nvPr/>
        </p:nvSpPr>
        <p:spPr bwMode="auto">
          <a:xfrm>
            <a:off x="1631950" y="2787650"/>
            <a:ext cx="154463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marL="0" lvl="1" defTabSz="1422400">
              <a:lnSpc>
                <a:spcPct val="90000"/>
              </a:lnSpc>
              <a:spcAft>
                <a:spcPct val="15000"/>
              </a:spcAft>
            </a:pPr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有手机</a:t>
            </a:r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/</a:t>
            </a:r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平板电脑完成馆藏纸书预约、续借</a:t>
            </a:r>
            <a:endParaRPr lang="zh-CN" altLang="zh-CN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5645150" y="3313113"/>
            <a:ext cx="12477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所有都免费（电子资源下载、浏览、频道订阅）</a:t>
            </a:r>
          </a:p>
        </p:txBody>
      </p:sp>
      <p:sp>
        <p:nvSpPr>
          <p:cNvPr id="31" name="文本框 30"/>
          <p:cNvSpPr txBox="1">
            <a:spLocks noChangeArrowheads="1"/>
          </p:cNvSpPr>
          <p:nvPr/>
        </p:nvSpPr>
        <p:spPr bwMode="auto">
          <a:xfrm>
            <a:off x="2759075" y="730250"/>
            <a:ext cx="10191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marL="0" lvl="1" defTabSz="1422400">
              <a:lnSpc>
                <a:spcPct val="90000"/>
              </a:lnSpc>
              <a:spcAft>
                <a:spcPct val="15000"/>
              </a:spcAft>
            </a:pPr>
            <a:r>
              <a:rPr lang="zh-CN" altLang="en-US" sz="1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任何时间、</a:t>
            </a:r>
          </a:p>
          <a:p>
            <a:pPr marL="0" lvl="1" defTabSz="1422400">
              <a:lnSpc>
                <a:spcPct val="90000"/>
              </a:lnSpc>
              <a:spcAft>
                <a:spcPct val="15000"/>
              </a:spcAft>
            </a:pPr>
            <a:r>
              <a:rPr lang="zh-CN" altLang="en-US" sz="1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任何地点、</a:t>
            </a:r>
          </a:p>
          <a:p>
            <a:pPr marL="0" lvl="1" defTabSz="1422400">
              <a:lnSpc>
                <a:spcPct val="90000"/>
              </a:lnSpc>
              <a:spcAft>
                <a:spcPct val="15000"/>
              </a:spcAft>
            </a:pPr>
            <a:r>
              <a:rPr lang="zh-CN" altLang="en-US" sz="1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没有</a:t>
            </a:r>
            <a:r>
              <a:rPr lang="en-US" altLang="zh-CN" sz="1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IP</a:t>
            </a:r>
            <a:r>
              <a:rPr lang="zh-CN" altLang="en-US" sz="1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限制</a:t>
            </a:r>
            <a:endParaRPr lang="zh-CN" altLang="zh-CN" sz="1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057" name="文本框 1"/>
          <p:cNvSpPr txBox="1"/>
          <p:nvPr/>
        </p:nvSpPr>
        <p:spPr>
          <a:xfrm>
            <a:off x="1381125" y="492125"/>
            <a:ext cx="1217613" cy="3810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随时随地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29000" y="4081463"/>
            <a:ext cx="838200" cy="749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marL="0" lvl="1" defTabSz="1422400" fontAlgn="auto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预约</a:t>
            </a:r>
          </a:p>
          <a:p>
            <a:pPr marL="0" lvl="1" defTabSz="1422400" fontAlgn="auto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续借</a:t>
            </a:r>
          </a:p>
        </p:txBody>
      </p:sp>
      <p:sp>
        <p:nvSpPr>
          <p:cNvPr id="53262" name="文本框 2"/>
          <p:cNvSpPr txBox="1">
            <a:spLocks noChangeArrowheads="1"/>
          </p:cNvSpPr>
          <p:nvPr/>
        </p:nvSpPr>
        <p:spPr bwMode="auto">
          <a:xfrm>
            <a:off x="9656763" y="3136900"/>
            <a:ext cx="124936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所有都免费（电子资源下载、浏览、频道订阅）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15175" y="2852738"/>
            <a:ext cx="838200" cy="4127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marL="0" lvl="1" defTabSz="1422400" fontAlgn="auto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</a:p>
        </p:txBody>
      </p:sp>
      <p:pic>
        <p:nvPicPr>
          <p:cNvPr id="5326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34" grpId="0" animBg="1"/>
      <p:bldP spid="35" grpId="0" animBg="1"/>
      <p:bldP spid="45" grpId="0" animBg="1"/>
      <p:bldP spid="45" grpId="1" animBg="1"/>
      <p:bldP spid="46" grpId="0"/>
      <p:bldP spid="30" grpId="0"/>
      <p:bldP spid="31" grpId="0"/>
      <p:bldP spid="45057" grpId="0"/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 rot="3060000">
            <a:off x="3921919" y="-2529681"/>
            <a:ext cx="2244725" cy="106854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674813" y="-228600"/>
            <a:ext cx="2244725" cy="5524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051300" y="-219075"/>
            <a:ext cx="2246313" cy="5524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372225" y="-228600"/>
            <a:ext cx="2244725" cy="5524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4" name="矩形 3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296" name="文本框 5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7" name="组 30"/>
          <p:cNvGrpSpPr>
            <a:grpSpLocks/>
          </p:cNvGrpSpPr>
          <p:nvPr/>
        </p:nvGrpSpPr>
        <p:grpSpPr bwMode="auto">
          <a:xfrm>
            <a:off x="-306388" y="2286000"/>
            <a:ext cx="1427163" cy="749300"/>
            <a:chOff x="0" y="1432808"/>
            <a:chExt cx="1151467" cy="749657"/>
          </a:xfrm>
        </p:grpSpPr>
        <p:sp>
          <p:nvSpPr>
            <p:cNvPr id="8" name="矩形 7"/>
            <p:cNvSpPr/>
            <p:nvPr/>
          </p:nvSpPr>
          <p:spPr>
            <a:xfrm>
              <a:off x="0" y="1826696"/>
              <a:ext cx="1151467" cy="3557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293" name="文本框 8"/>
            <p:cNvSpPr txBox="1">
              <a:spLocks noChangeArrowheads="1"/>
            </p:cNvSpPr>
            <p:nvPr/>
          </p:nvSpPr>
          <p:spPr bwMode="auto">
            <a:xfrm>
              <a:off x="0" y="143280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10" name="组 31"/>
          <p:cNvGrpSpPr>
            <a:grpSpLocks/>
          </p:cNvGrpSpPr>
          <p:nvPr/>
        </p:nvGrpSpPr>
        <p:grpSpPr bwMode="auto">
          <a:xfrm>
            <a:off x="-306388" y="2714625"/>
            <a:ext cx="1427163" cy="769938"/>
            <a:chOff x="0" y="1866390"/>
            <a:chExt cx="1151467" cy="769977"/>
          </a:xfrm>
        </p:grpSpPr>
        <p:sp>
          <p:nvSpPr>
            <p:cNvPr id="11" name="矩形 10"/>
            <p:cNvSpPr/>
            <p:nvPr/>
          </p:nvSpPr>
          <p:spPr>
            <a:xfrm>
              <a:off x="0" y="2279161"/>
              <a:ext cx="1151467" cy="3572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291" name="文本框 11"/>
            <p:cNvSpPr txBox="1">
              <a:spLocks noChangeArrowheads="1"/>
            </p:cNvSpPr>
            <p:nvPr/>
          </p:nvSpPr>
          <p:spPr bwMode="auto">
            <a:xfrm>
              <a:off x="0" y="186639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基本功能</a:t>
              </a:r>
            </a:p>
          </p:txBody>
        </p:sp>
      </p:grpSp>
      <p:sp>
        <p:nvSpPr>
          <p:cNvPr id="13" name="椭圆 12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22288" y="95250"/>
            <a:ext cx="330200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6" name="组 28"/>
          <p:cNvGrpSpPr/>
          <p:nvPr/>
        </p:nvGrpSpPr>
        <p:grpSpPr>
          <a:xfrm>
            <a:off x="-104655" y="3128451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17" name="矩形 16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歌德电子借阅机</a:t>
              </a:r>
            </a:p>
          </p:txBody>
        </p:sp>
      </p:grpSp>
      <p:sp>
        <p:nvSpPr>
          <p:cNvPr id="35" name="椭圆 34"/>
          <p:cNvSpPr/>
          <p:nvPr/>
        </p:nvSpPr>
        <p:spPr>
          <a:xfrm>
            <a:off x="522288" y="506413"/>
            <a:ext cx="330200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3730" name="Picture 7" descr="歌德效果图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0075" y="763588"/>
            <a:ext cx="18478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5" descr="分类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8313" y="763588"/>
            <a:ext cx="18002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6" descr="360手机助手截图0217_11_33_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6063" y="762000"/>
            <a:ext cx="18161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图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437832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9" name="AutoShape 25">
            <a:hlinkClick r:id="rId6" action="ppaction://hlinkfile" highlightClick="1"/>
          </p:cNvPr>
          <p:cNvSpPr>
            <a:spLocks noChangeArrowheads="1"/>
          </p:cNvSpPr>
          <p:nvPr/>
        </p:nvSpPr>
        <p:spPr bwMode="auto">
          <a:xfrm>
            <a:off x="428625" y="3935413"/>
            <a:ext cx="571500" cy="211137"/>
          </a:xfrm>
          <a:prstGeom prst="actionButtonMovi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" presetClass="entr" presetSubtype="3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9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2" animBg="1"/>
      <p:bldP spid="38" grpId="0" animBg="1"/>
      <p:bldP spid="38" grpId="1" animBg="1"/>
      <p:bldP spid="38" grpId="2" animBg="1"/>
      <p:bldP spid="37" grpId="0" animBg="1"/>
      <p:bldP spid="37" grpId="1" animBg="1"/>
      <p:bldP spid="36" grpId="0" animBg="1"/>
      <p:bldP spid="36" grpId="1" animBg="1"/>
      <p:bldP spid="13" grpId="0" bldLvl="0" animBg="1"/>
      <p:bldP spid="14" grpId="0" bldLvl="0" animBg="1"/>
      <p:bldP spid="15" grpId="0" bldLvl="0" animBg="1"/>
      <p:bldP spid="3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90" y="1004411"/>
            <a:ext cx="1840706" cy="2646760"/>
          </a:xfrm>
          <a:prstGeom prst="rect">
            <a:avLst/>
          </a:prstGeom>
          <a:noFill/>
          <a:ln w="9525">
            <a:noFill/>
            <a:miter/>
          </a:ln>
          <a:effectLst>
            <a:softEdge rad="38100"/>
          </a:effectLst>
        </p:spPr>
      </p:pic>
      <p:sp>
        <p:nvSpPr>
          <p:cNvPr id="7" name="圆角矩形 6"/>
          <p:cNvSpPr/>
          <p:nvPr/>
        </p:nvSpPr>
        <p:spPr>
          <a:xfrm>
            <a:off x="1301750" y="3424238"/>
            <a:ext cx="268288" cy="214312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Franklin Gothic Book" panose="020B0503020102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12" name="Picture 9" descr="360手机助手截图0217_14_53_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0888" y="241300"/>
            <a:ext cx="2497137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982663" y="414338"/>
            <a:ext cx="2308225" cy="3827462"/>
            <a:chOff x="1547" y="652"/>
            <a:chExt cx="3636" cy="6028"/>
          </a:xfrm>
        </p:grpSpPr>
        <p:sp>
          <p:nvSpPr>
            <p:cNvPr id="4" name="圆角矩形 3"/>
            <p:cNvSpPr/>
            <p:nvPr/>
          </p:nvSpPr>
          <p:spPr>
            <a:xfrm>
              <a:off x="1547" y="652"/>
              <a:ext cx="3636" cy="6028"/>
            </a:xfrm>
            <a:prstGeom prst="roundRect">
              <a:avLst/>
            </a:prstGeom>
            <a:noFill/>
            <a:ln w="508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 flipH="1" flipV="1">
              <a:off x="2485" y="1047"/>
              <a:ext cx="175" cy="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890" y="1087"/>
              <a:ext cx="955" cy="11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3130" y="5982"/>
              <a:ext cx="455" cy="473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907" y="1582"/>
              <a:ext cx="2898" cy="4150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">
            <a:off x="3395980" y="1544320"/>
            <a:ext cx="923581" cy="1321200"/>
          </a:xfrm>
          <a:prstGeom prst="rect">
            <a:avLst/>
          </a:prstGeom>
          <a:noFill/>
          <a:ln w="9525">
            <a:noFill/>
            <a:miter/>
          </a:ln>
          <a:effectLst>
            <a:softEdge rad="19050"/>
          </a:effectLst>
        </p:spPr>
      </p:pic>
      <p:sp>
        <p:nvSpPr>
          <p:cNvPr id="14" name="文本框 13"/>
          <p:cNvSpPr txBox="1"/>
          <p:nvPr/>
        </p:nvSpPr>
        <p:spPr>
          <a:xfrm>
            <a:off x="5788025" y="2300288"/>
            <a:ext cx="2540000" cy="2139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 2" panose="05020102010507070707" pitchFamily="18" charset="2"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最新、最畅销、最好质量、最无忧版权，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独立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于超星图书库</a:t>
            </a:r>
          </a:p>
          <a:p>
            <a:pPr defTabSz="45656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 2" panose="05020102010507070707" pitchFamily="18" charset="2"/>
              <a:buNone/>
              <a:defRPr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册图书</a:t>
            </a:r>
          </a:p>
          <a:p>
            <a:pPr defTabSz="456565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 2" panose="05020102010507070707" pitchFamily="18" charset="2"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月更新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册，远程自动更新</a:t>
            </a:r>
          </a:p>
          <a:p>
            <a:pPr defTabSz="456565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 2" panose="05020102010507070707" pitchFamily="18" charset="2"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全部为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E-pub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格式</a:t>
            </a:r>
          </a:p>
        </p:txBody>
      </p:sp>
      <p:pic>
        <p:nvPicPr>
          <p:cNvPr id="55303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7813" y="263525"/>
            <a:ext cx="927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86319 -0.027037 " pathEditMode="relative" rAng="0" ptsTypes="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-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 flipV="1">
            <a:off x="-101600" y="69850"/>
            <a:ext cx="9367838" cy="493553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219575" y="2312988"/>
            <a:ext cx="882650" cy="29765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443538" y="-142875"/>
            <a:ext cx="3716337" cy="352901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-101600" y="-212725"/>
            <a:ext cx="2622550" cy="19780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QQ图片2016030216225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46050"/>
            <a:ext cx="18208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任意多边形 2"/>
          <p:cNvSpPr/>
          <p:nvPr/>
        </p:nvSpPr>
        <p:spPr>
          <a:xfrm>
            <a:off x="879475" y="295275"/>
            <a:ext cx="574675" cy="133350"/>
          </a:xfrm>
          <a:custGeom>
            <a:avLst/>
            <a:gdLst>
              <a:gd name="connisteX0" fmla="*/ 36195 w 1151255"/>
              <a:gd name="connsiteY0" fmla="*/ 7620 h 282575"/>
              <a:gd name="connisteX1" fmla="*/ 123190 w 1151255"/>
              <a:gd name="connsiteY1" fmla="*/ 7620 h 282575"/>
              <a:gd name="connisteX2" fmla="*/ 224790 w 1151255"/>
              <a:gd name="connsiteY2" fmla="*/ 0 h 282575"/>
              <a:gd name="connisteX3" fmla="*/ 361950 w 1151255"/>
              <a:gd name="connsiteY3" fmla="*/ 0 h 282575"/>
              <a:gd name="connisteX4" fmla="*/ 441960 w 1151255"/>
              <a:gd name="connsiteY4" fmla="*/ 7620 h 282575"/>
              <a:gd name="connisteX5" fmla="*/ 528955 w 1151255"/>
              <a:gd name="connsiteY5" fmla="*/ 7620 h 282575"/>
              <a:gd name="connisteX6" fmla="*/ 601345 w 1151255"/>
              <a:gd name="connsiteY6" fmla="*/ 7620 h 282575"/>
              <a:gd name="connisteX7" fmla="*/ 680720 w 1151255"/>
              <a:gd name="connsiteY7" fmla="*/ 7620 h 282575"/>
              <a:gd name="connisteX8" fmla="*/ 746125 w 1151255"/>
              <a:gd name="connsiteY8" fmla="*/ 7620 h 282575"/>
              <a:gd name="connisteX9" fmla="*/ 818515 w 1151255"/>
              <a:gd name="connsiteY9" fmla="*/ 7620 h 282575"/>
              <a:gd name="connisteX10" fmla="*/ 883285 w 1151255"/>
              <a:gd name="connsiteY10" fmla="*/ 21590 h 282575"/>
              <a:gd name="connisteX11" fmla="*/ 955675 w 1151255"/>
              <a:gd name="connsiteY11" fmla="*/ 50800 h 282575"/>
              <a:gd name="connisteX12" fmla="*/ 1021080 w 1151255"/>
              <a:gd name="connsiteY12" fmla="*/ 80010 h 282575"/>
              <a:gd name="connisteX13" fmla="*/ 1085850 w 1151255"/>
              <a:gd name="connsiteY13" fmla="*/ 93980 h 282575"/>
              <a:gd name="connisteX14" fmla="*/ 1151255 w 1151255"/>
              <a:gd name="connsiteY14" fmla="*/ 108585 h 282575"/>
              <a:gd name="connisteX15" fmla="*/ 1151255 w 1151255"/>
              <a:gd name="connsiteY15" fmla="*/ 180975 h 282575"/>
              <a:gd name="connisteX16" fmla="*/ 1108075 w 1151255"/>
              <a:gd name="connsiteY16" fmla="*/ 246380 h 282575"/>
              <a:gd name="connisteX17" fmla="*/ 1042670 w 1151255"/>
              <a:gd name="connsiteY17" fmla="*/ 267970 h 282575"/>
              <a:gd name="connisteX18" fmla="*/ 977265 w 1151255"/>
              <a:gd name="connsiteY18" fmla="*/ 274955 h 282575"/>
              <a:gd name="connisteX19" fmla="*/ 912495 w 1151255"/>
              <a:gd name="connsiteY19" fmla="*/ 282575 h 282575"/>
              <a:gd name="connisteX20" fmla="*/ 847090 w 1151255"/>
              <a:gd name="connsiteY20" fmla="*/ 282575 h 282575"/>
              <a:gd name="connisteX21" fmla="*/ 782320 w 1151255"/>
              <a:gd name="connsiteY21" fmla="*/ 274955 h 282575"/>
              <a:gd name="connisteX22" fmla="*/ 716915 w 1151255"/>
              <a:gd name="connsiteY22" fmla="*/ 267970 h 282575"/>
              <a:gd name="connisteX23" fmla="*/ 644525 w 1151255"/>
              <a:gd name="connsiteY23" fmla="*/ 267970 h 282575"/>
              <a:gd name="connisteX24" fmla="*/ 579120 w 1151255"/>
              <a:gd name="connsiteY24" fmla="*/ 253365 h 282575"/>
              <a:gd name="connisteX25" fmla="*/ 499745 w 1151255"/>
              <a:gd name="connsiteY25" fmla="*/ 253365 h 282575"/>
              <a:gd name="connisteX26" fmla="*/ 427355 w 1151255"/>
              <a:gd name="connsiteY26" fmla="*/ 238760 h 282575"/>
              <a:gd name="connisteX27" fmla="*/ 354965 w 1151255"/>
              <a:gd name="connsiteY27" fmla="*/ 231775 h 282575"/>
              <a:gd name="connisteX28" fmla="*/ 282575 w 1151255"/>
              <a:gd name="connsiteY28" fmla="*/ 224790 h 282575"/>
              <a:gd name="connisteX29" fmla="*/ 217170 w 1151255"/>
              <a:gd name="connsiteY29" fmla="*/ 217170 h 282575"/>
              <a:gd name="connisteX30" fmla="*/ 144780 w 1151255"/>
              <a:gd name="connsiteY30" fmla="*/ 217170 h 282575"/>
              <a:gd name="connisteX31" fmla="*/ 72390 w 1151255"/>
              <a:gd name="connsiteY31" fmla="*/ 195580 h 282575"/>
              <a:gd name="connisteX32" fmla="*/ 7620 w 1151255"/>
              <a:gd name="connsiteY32" fmla="*/ 144780 h 282575"/>
              <a:gd name="connisteX33" fmla="*/ 0 w 1151255"/>
              <a:gd name="connsiteY33" fmla="*/ 72390 h 282575"/>
              <a:gd name="connisteX34" fmla="*/ 36195 w 1151255"/>
              <a:gd name="connsiteY34" fmla="*/ 7620 h 2825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rect l="l" t="t" r="r" b="b"/>
            <a:pathLst>
              <a:path w="1151255" h="282575">
                <a:moveTo>
                  <a:pt x="36195" y="7620"/>
                </a:moveTo>
                <a:lnTo>
                  <a:pt x="123190" y="7620"/>
                </a:lnTo>
                <a:lnTo>
                  <a:pt x="224790" y="0"/>
                </a:lnTo>
                <a:lnTo>
                  <a:pt x="361950" y="0"/>
                </a:lnTo>
                <a:lnTo>
                  <a:pt x="441960" y="7620"/>
                </a:lnTo>
                <a:lnTo>
                  <a:pt x="528955" y="7620"/>
                </a:lnTo>
                <a:lnTo>
                  <a:pt x="601345" y="7620"/>
                </a:lnTo>
                <a:lnTo>
                  <a:pt x="680720" y="7620"/>
                </a:lnTo>
                <a:lnTo>
                  <a:pt x="746125" y="7620"/>
                </a:lnTo>
                <a:lnTo>
                  <a:pt x="818515" y="7620"/>
                </a:lnTo>
                <a:lnTo>
                  <a:pt x="883285" y="21590"/>
                </a:lnTo>
                <a:lnTo>
                  <a:pt x="955675" y="50800"/>
                </a:lnTo>
                <a:lnTo>
                  <a:pt x="1021080" y="80010"/>
                </a:lnTo>
                <a:lnTo>
                  <a:pt x="1085850" y="93980"/>
                </a:lnTo>
                <a:lnTo>
                  <a:pt x="1151255" y="108585"/>
                </a:lnTo>
                <a:lnTo>
                  <a:pt x="1151255" y="180975"/>
                </a:lnTo>
                <a:lnTo>
                  <a:pt x="1108075" y="246380"/>
                </a:lnTo>
                <a:lnTo>
                  <a:pt x="1042670" y="267970"/>
                </a:lnTo>
                <a:lnTo>
                  <a:pt x="977265" y="274955"/>
                </a:lnTo>
                <a:lnTo>
                  <a:pt x="912495" y="282575"/>
                </a:lnTo>
                <a:lnTo>
                  <a:pt x="847090" y="282575"/>
                </a:lnTo>
                <a:lnTo>
                  <a:pt x="782320" y="274955"/>
                </a:lnTo>
                <a:lnTo>
                  <a:pt x="716915" y="267970"/>
                </a:lnTo>
                <a:lnTo>
                  <a:pt x="644525" y="267970"/>
                </a:lnTo>
                <a:lnTo>
                  <a:pt x="579120" y="253365"/>
                </a:lnTo>
                <a:lnTo>
                  <a:pt x="499745" y="253365"/>
                </a:lnTo>
                <a:lnTo>
                  <a:pt x="427355" y="238760"/>
                </a:lnTo>
                <a:lnTo>
                  <a:pt x="354965" y="231775"/>
                </a:lnTo>
                <a:lnTo>
                  <a:pt x="282575" y="224790"/>
                </a:lnTo>
                <a:lnTo>
                  <a:pt x="217170" y="217170"/>
                </a:lnTo>
                <a:lnTo>
                  <a:pt x="144780" y="217170"/>
                </a:lnTo>
                <a:lnTo>
                  <a:pt x="72390" y="195580"/>
                </a:lnTo>
                <a:lnTo>
                  <a:pt x="7620" y="144780"/>
                </a:lnTo>
                <a:lnTo>
                  <a:pt x="0" y="72390"/>
                </a:lnTo>
                <a:lnTo>
                  <a:pt x="36195" y="762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流程图: 可选过程 5"/>
          <p:cNvSpPr/>
          <p:nvPr/>
        </p:nvSpPr>
        <p:spPr>
          <a:xfrm>
            <a:off x="469900" y="1141413"/>
            <a:ext cx="984250" cy="73025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 descr="IMG_523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4700" y="1765300"/>
            <a:ext cx="18224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IMG_52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7913" y="146050"/>
            <a:ext cx="18224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连接符 8"/>
          <p:cNvCxnSpPr/>
          <p:nvPr/>
        </p:nvCxnSpPr>
        <p:spPr>
          <a:xfrm>
            <a:off x="2117725" y="2333625"/>
            <a:ext cx="48418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流程图: 可选过程 9"/>
          <p:cNvSpPr/>
          <p:nvPr/>
        </p:nvSpPr>
        <p:spPr>
          <a:xfrm>
            <a:off x="3667125" y="511175"/>
            <a:ext cx="1738313" cy="252413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流程图: 可选过程 17"/>
          <p:cNvSpPr/>
          <p:nvPr/>
        </p:nvSpPr>
        <p:spPr>
          <a:xfrm>
            <a:off x="4965700" y="3140075"/>
            <a:ext cx="503238" cy="25400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4" descr="IMG_523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0813" y="1765300"/>
            <a:ext cx="18208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流程图: 可选过程 10"/>
          <p:cNvSpPr/>
          <p:nvPr/>
        </p:nvSpPr>
        <p:spPr>
          <a:xfrm>
            <a:off x="5273675" y="2201863"/>
            <a:ext cx="1738313" cy="57785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" name="图片 6" descr="IMG_523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5613" y="146050"/>
            <a:ext cx="18224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流程图: 可选过程 11"/>
          <p:cNvSpPr/>
          <p:nvPr/>
        </p:nvSpPr>
        <p:spPr>
          <a:xfrm>
            <a:off x="6853238" y="1770063"/>
            <a:ext cx="1738312" cy="144780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6401" name="图片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3" grpId="9" animBg="1"/>
      <p:bldP spid="3" grpId="10" animBg="1"/>
      <p:bldP spid="3" grpId="11" animBg="1"/>
      <p:bldP spid="3" grpId="12" animBg="1"/>
      <p:bldP spid="3" grpId="13" animBg="1"/>
      <p:bldP spid="3" grpId="14" animBg="1"/>
      <p:bldP spid="3" grpId="15" animBg="1"/>
      <p:bldP spid="3" grpId="16" animBg="1"/>
      <p:bldP spid="6" grpId="0" animBg="1"/>
      <p:bldP spid="6" grpId="1" animBg="1"/>
      <p:bldP spid="6" grpId="2" animBg="1"/>
      <p:bldP spid="6" grpId="3" animBg="1"/>
      <p:bldP spid="10" grpId="0" animBg="1"/>
      <p:bldP spid="18" grpId="0" bldLvl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11538" y="1401763"/>
            <a:ext cx="2320925" cy="706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rPr>
              <a:t>THANKS</a:t>
            </a:r>
            <a:endParaRPr kumimoji="1"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11538" y="1985963"/>
            <a:ext cx="2320925" cy="415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>
            <a:spAutoFit/>
          </a:bodyPr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100" b="1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PLEASE ENJOY</a:t>
            </a:r>
            <a:endParaRPr kumimoji="1" lang="zh-CN" altLang="en-US" sz="2100" b="1" dirty="0">
              <a:solidFill>
                <a:srgbClr val="FFFFFF"/>
              </a:solidFill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05200" y="2720975"/>
            <a:ext cx="2133600" cy="3635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524250" y="2778125"/>
            <a:ext cx="2133600" cy="241300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 marL="342900" indent="-342900" algn="ctr" defTabSz="914400">
              <a:lnSpc>
                <a:spcPct val="110000"/>
              </a:lnSpc>
              <a:defRPr/>
            </a:pPr>
            <a:r>
              <a:rPr lang="zh-CN" altLang="en-US" sz="9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+mn-ea"/>
              </a:rPr>
              <a:t>超星移动图书馆</a:t>
            </a: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2924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518275" y="844550"/>
            <a:ext cx="1470025" cy="14795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4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学术资源</a:t>
            </a:r>
          </a:p>
        </p:txBody>
      </p:sp>
      <p:grpSp>
        <p:nvGrpSpPr>
          <p:cNvPr id="53" name="组 29"/>
          <p:cNvGrpSpPr>
            <a:grpSpLocks/>
          </p:cNvGrpSpPr>
          <p:nvPr/>
        </p:nvGrpSpPr>
        <p:grpSpPr bwMode="auto">
          <a:xfrm>
            <a:off x="-306388" y="1782763"/>
            <a:ext cx="1427163" cy="803275"/>
            <a:chOff x="0" y="930543"/>
            <a:chExt cx="1151467" cy="803514"/>
          </a:xfrm>
        </p:grpSpPr>
        <p:sp>
          <p:nvSpPr>
            <p:cNvPr id="56" name="矩形 55"/>
            <p:cNvSpPr/>
            <p:nvPr/>
          </p:nvSpPr>
          <p:spPr>
            <a:xfrm>
              <a:off x="0" y="930543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0" y="1378351"/>
              <a:ext cx="1151467" cy="35570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17448" name="文本框 54"/>
            <p:cNvSpPr txBox="1">
              <a:spLocks noChangeArrowheads="1"/>
            </p:cNvSpPr>
            <p:nvPr/>
          </p:nvSpPr>
          <p:spPr bwMode="auto">
            <a:xfrm>
              <a:off x="0" y="98440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时代背景改变</a:t>
              </a:r>
            </a:p>
          </p:txBody>
        </p:sp>
      </p:grpSp>
      <p:grpSp>
        <p:nvGrpSpPr>
          <p:cNvPr id="57" name="组 28"/>
          <p:cNvGrpSpPr/>
          <p:nvPr/>
        </p:nvGrpSpPr>
        <p:grpSpPr>
          <a:xfrm>
            <a:off x="-85605" y="2230561"/>
            <a:ext cx="1427147" cy="356474"/>
            <a:chOff x="0" y="937679"/>
            <a:chExt cx="1151467" cy="356474"/>
          </a:xfrm>
          <a:solidFill>
            <a:schemeClr val="accent6">
              <a:lumMod val="75000"/>
            </a:schemeClr>
          </a:solidFill>
        </p:grpSpPr>
        <p:sp>
          <p:nvSpPr>
            <p:cNvPr id="58" name="矩形 57"/>
            <p:cNvSpPr/>
            <p:nvPr/>
          </p:nvSpPr>
          <p:spPr>
            <a:xfrm>
              <a:off x="0" y="937679"/>
              <a:ext cx="1151467" cy="3564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0" y="992806"/>
              <a:ext cx="1151467" cy="2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000" b="1" dirty="0">
                  <a:solidFill>
                    <a:srgbClr val="FFFFFF"/>
                  </a:solidFill>
                  <a:latin typeface="Arial" panose="020B0604020202020204"/>
                  <a:ea typeface="+mn-ea"/>
                  <a:cs typeface="Arial" panose="020B0604020202020204"/>
                </a:rPr>
                <a:t>基本功能</a:t>
              </a:r>
            </a:p>
          </p:txBody>
        </p:sp>
      </p:grpSp>
      <p:grpSp>
        <p:nvGrpSpPr>
          <p:cNvPr id="60" name="组 30"/>
          <p:cNvGrpSpPr>
            <a:grpSpLocks/>
          </p:cNvGrpSpPr>
          <p:nvPr/>
        </p:nvGrpSpPr>
        <p:grpSpPr bwMode="auto">
          <a:xfrm>
            <a:off x="-306388" y="2679700"/>
            <a:ext cx="1427163" cy="355600"/>
            <a:chOff x="0" y="1825991"/>
            <a:chExt cx="1151467" cy="356474"/>
          </a:xfrm>
        </p:grpSpPr>
        <p:sp>
          <p:nvSpPr>
            <p:cNvPr id="61" name="矩形 60"/>
            <p:cNvSpPr/>
            <p:nvPr/>
          </p:nvSpPr>
          <p:spPr>
            <a:xfrm>
              <a:off x="0" y="1825991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17445" name="文本框 61"/>
            <p:cNvSpPr txBox="1">
              <a:spLocks noChangeArrowheads="1"/>
            </p:cNvSpPr>
            <p:nvPr/>
          </p:nvSpPr>
          <p:spPr bwMode="auto">
            <a:xfrm>
              <a:off x="0" y="1881118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使用方法</a:t>
              </a:r>
            </a:p>
          </p:txBody>
        </p:sp>
      </p:grpSp>
      <p:grpSp>
        <p:nvGrpSpPr>
          <p:cNvPr id="63" name="组 31"/>
          <p:cNvGrpSpPr>
            <a:grpSpLocks/>
          </p:cNvGrpSpPr>
          <p:nvPr/>
        </p:nvGrpSpPr>
        <p:grpSpPr bwMode="auto">
          <a:xfrm>
            <a:off x="-306388" y="3127375"/>
            <a:ext cx="1427163" cy="357188"/>
            <a:chOff x="0" y="2279893"/>
            <a:chExt cx="1151467" cy="356474"/>
          </a:xfrm>
        </p:grpSpPr>
        <p:sp>
          <p:nvSpPr>
            <p:cNvPr id="64" name="矩形 63"/>
            <p:cNvSpPr/>
            <p:nvPr/>
          </p:nvSpPr>
          <p:spPr>
            <a:xfrm>
              <a:off x="0" y="2279893"/>
              <a:ext cx="1151467" cy="356474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dirty="0"/>
            </a:p>
          </p:txBody>
        </p:sp>
        <p:sp>
          <p:nvSpPr>
            <p:cNvPr id="17443" name="文本框 64"/>
            <p:cNvSpPr txBox="1">
              <a:spLocks noChangeArrowheads="1"/>
            </p:cNvSpPr>
            <p:nvPr/>
          </p:nvSpPr>
          <p:spPr bwMode="auto">
            <a:xfrm>
              <a:off x="0" y="2335020"/>
              <a:ext cx="1151467" cy="2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zh-CN" altLang="en-US" sz="1000" b="1">
                  <a:solidFill>
                    <a:srgbClr val="FFFFFF"/>
                  </a:solidFill>
                  <a:ea typeface="微软雅黑" pitchFamily="34" charset="-122"/>
                  <a:cs typeface="Arial" charset="0"/>
                </a:rPr>
                <a:t>歌德电子借阅机</a:t>
              </a:r>
            </a:p>
          </p:txBody>
        </p:sp>
      </p:grpSp>
      <p:cxnSp>
        <p:nvCxnSpPr>
          <p:cNvPr id="66" name="直线连接符 7"/>
          <p:cNvCxnSpPr/>
          <p:nvPr/>
        </p:nvCxnSpPr>
        <p:spPr>
          <a:xfrm>
            <a:off x="5019675" y="374650"/>
            <a:ext cx="0" cy="461962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椭圆 66"/>
          <p:cNvSpPr/>
          <p:nvPr/>
        </p:nvSpPr>
        <p:spPr>
          <a:xfrm>
            <a:off x="4933950" y="588963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933950" y="24145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70" name="组 2"/>
          <p:cNvGrpSpPr>
            <a:grpSpLocks/>
          </p:cNvGrpSpPr>
          <p:nvPr/>
        </p:nvGrpSpPr>
        <p:grpSpPr bwMode="auto">
          <a:xfrm>
            <a:off x="5226050" y="377825"/>
            <a:ext cx="2368550" cy="501650"/>
            <a:chOff x="5226535" y="909374"/>
            <a:chExt cx="2368065" cy="500380"/>
          </a:xfrm>
        </p:grpSpPr>
        <p:grpSp>
          <p:nvGrpSpPr>
            <p:cNvPr id="17438" name="组 17"/>
            <p:cNvGrpSpPr>
              <a:grpSpLocks/>
            </p:cNvGrpSpPr>
            <p:nvPr/>
          </p:nvGrpSpPr>
          <p:grpSpPr bwMode="auto">
            <a:xfrm>
              <a:off x="5226535" y="909374"/>
              <a:ext cx="2367915" cy="500380"/>
              <a:chOff x="5226535" y="585500"/>
              <a:chExt cx="2367915" cy="500380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5312242" y="585500"/>
                <a:ext cx="2282358" cy="5003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4" name="等腰三角形 73"/>
              <p:cNvSpPr/>
              <p:nvPr/>
            </p:nvSpPr>
            <p:spPr>
              <a:xfrm rot="16200000">
                <a:off x="5221093" y="809463"/>
                <a:ext cx="96593" cy="85707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5312242" y="920459"/>
              <a:ext cx="2282358" cy="4085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6565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对接纸书</a:t>
              </a:r>
              <a:r>
                <a:rPr kumimoji="1"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OPAC</a:t>
              </a:r>
              <a:r>
                <a:rPr kumimoji="1"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系统</a:t>
              </a:r>
            </a:p>
          </p:txBody>
        </p:sp>
      </p:grpSp>
      <p:grpSp>
        <p:nvGrpSpPr>
          <p:cNvPr id="75" name="组 1"/>
          <p:cNvGrpSpPr>
            <a:grpSpLocks/>
          </p:cNvGrpSpPr>
          <p:nvPr/>
        </p:nvGrpSpPr>
        <p:grpSpPr bwMode="auto">
          <a:xfrm>
            <a:off x="2444750" y="1025525"/>
            <a:ext cx="2368550" cy="488950"/>
            <a:chOff x="2445194" y="1777883"/>
            <a:chExt cx="2368067" cy="488315"/>
          </a:xfrm>
        </p:grpSpPr>
        <p:grpSp>
          <p:nvGrpSpPr>
            <p:cNvPr id="17434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488315"/>
              <a:chOff x="2445195" y="1454009"/>
              <a:chExt cx="2368066" cy="488315"/>
            </a:xfrm>
          </p:grpSpPr>
          <p:sp>
            <p:nvSpPr>
              <p:cNvPr id="77" name="圆角矩形 76"/>
              <p:cNvSpPr/>
              <p:nvPr/>
            </p:nvSpPr>
            <p:spPr>
              <a:xfrm flipH="1">
                <a:off x="2445194" y="1454009"/>
                <a:ext cx="2282359" cy="488315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78" name="等腰三角形 77"/>
              <p:cNvSpPr/>
              <p:nvPr/>
            </p:nvSpPr>
            <p:spPr>
              <a:xfrm rot="5400000" flipH="1">
                <a:off x="4722052" y="1676716"/>
                <a:ext cx="96711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115" name="文本框 114"/>
            <p:cNvSpPr txBox="1"/>
            <p:nvPr/>
          </p:nvSpPr>
          <p:spPr>
            <a:xfrm>
              <a:off x="2445194" y="1785811"/>
              <a:ext cx="2282359" cy="409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基于元数据的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统一检索</a:t>
              </a:r>
            </a:p>
          </p:txBody>
        </p:sp>
      </p:grpSp>
      <p:sp>
        <p:nvSpPr>
          <p:cNvPr id="17419" name="文本框 117"/>
          <p:cNvSpPr txBox="1">
            <a:spLocks noChangeArrowheads="1"/>
          </p:cNvSpPr>
          <p:nvPr/>
        </p:nvSpPr>
        <p:spPr bwMode="auto">
          <a:xfrm>
            <a:off x="5311775" y="3895725"/>
            <a:ext cx="868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endParaRPr kumimoji="1" lang="zh-CN" altLang="en-US" sz="1200" b="1">
              <a:solidFill>
                <a:srgbClr val="FCC124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89" name="椭圆 88"/>
          <p:cNvSpPr/>
          <p:nvPr/>
        </p:nvSpPr>
        <p:spPr>
          <a:xfrm flipH="1">
            <a:off x="4933950" y="1196975"/>
            <a:ext cx="171450" cy="1730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grpSp>
        <p:nvGrpSpPr>
          <p:cNvPr id="92" name="组 1"/>
          <p:cNvGrpSpPr>
            <a:grpSpLocks/>
          </p:cNvGrpSpPr>
          <p:nvPr/>
        </p:nvGrpSpPr>
        <p:grpSpPr bwMode="auto">
          <a:xfrm>
            <a:off x="2444750" y="2230438"/>
            <a:ext cx="2368550" cy="817562"/>
            <a:chOff x="2445194" y="1777883"/>
            <a:chExt cx="2368067" cy="817880"/>
          </a:xfrm>
        </p:grpSpPr>
        <p:grpSp>
          <p:nvGrpSpPr>
            <p:cNvPr id="17430" name="组 41"/>
            <p:cNvGrpSpPr>
              <a:grpSpLocks/>
            </p:cNvGrpSpPr>
            <p:nvPr/>
          </p:nvGrpSpPr>
          <p:grpSpPr bwMode="auto">
            <a:xfrm>
              <a:off x="2445195" y="1777883"/>
              <a:ext cx="2368066" cy="817880"/>
              <a:chOff x="2445195" y="1454009"/>
              <a:chExt cx="2368066" cy="817880"/>
            </a:xfrm>
          </p:grpSpPr>
          <p:sp>
            <p:nvSpPr>
              <p:cNvPr id="94" name="圆角矩形 93"/>
              <p:cNvSpPr/>
              <p:nvPr/>
            </p:nvSpPr>
            <p:spPr>
              <a:xfrm flipH="1">
                <a:off x="2445194" y="1454009"/>
                <a:ext cx="2282359" cy="817880"/>
              </a:xfrm>
              <a:prstGeom prst="roundRect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  <p:sp>
            <p:nvSpPr>
              <p:cNvPr id="95" name="等腰三角形 94"/>
              <p:cNvSpPr/>
              <p:nvPr/>
            </p:nvSpPr>
            <p:spPr>
              <a:xfrm rot="5400000" flipH="1">
                <a:off x="4722764" y="1676370"/>
                <a:ext cx="95287" cy="85708"/>
              </a:xfrm>
              <a:prstGeom prst="triangle">
                <a:avLst/>
              </a:prstGeom>
              <a:solidFill>
                <a:srgbClr val="FFFFFF">
                  <a:alpha val="5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/>
              </a:p>
            </p:txBody>
          </p:sp>
        </p:grpSp>
        <p:sp>
          <p:nvSpPr>
            <p:cNvPr id="96" name="文本框 95"/>
            <p:cNvSpPr txBox="1"/>
            <p:nvPr/>
          </p:nvSpPr>
          <p:spPr>
            <a:xfrm>
              <a:off x="2445194" y="1785823"/>
              <a:ext cx="2282359" cy="408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455295">
                <a:lnSpc>
                  <a:spcPct val="130000"/>
                </a:lnSpc>
                <a:defRPr/>
              </a:pP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公开课</a:t>
              </a: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等多媒体资源</a:t>
              </a:r>
            </a:p>
          </p:txBody>
        </p:sp>
      </p:grpSp>
      <p:sp>
        <p:nvSpPr>
          <p:cNvPr id="97" name="椭圆 96"/>
          <p:cNvSpPr/>
          <p:nvPr/>
        </p:nvSpPr>
        <p:spPr>
          <a:xfrm flipH="1">
            <a:off x="4933950" y="3671888"/>
            <a:ext cx="171450" cy="173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100013" y="96838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00013" y="514350"/>
            <a:ext cx="328612" cy="33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7425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5254625" y="3484563"/>
            <a:ext cx="2362200" cy="869950"/>
            <a:chOff x="8275" y="5488"/>
            <a:chExt cx="3721" cy="1369"/>
          </a:xfrm>
        </p:grpSpPr>
        <p:sp>
          <p:nvSpPr>
            <p:cNvPr id="105" name="圆角矩形 104"/>
            <p:cNvSpPr/>
            <p:nvPr/>
          </p:nvSpPr>
          <p:spPr>
            <a:xfrm flipH="1">
              <a:off x="8403" y="5488"/>
              <a:ext cx="3593" cy="1369"/>
            </a:xfrm>
            <a:prstGeom prst="roundRect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8403" y="5498"/>
              <a:ext cx="3593" cy="6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5295">
                <a:lnSpc>
                  <a:spcPct val="130000"/>
                </a:lnSpc>
                <a:defRPr/>
              </a:pPr>
              <a:r>
                <a:rPr lang="zh-CN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STHeitiSC-Light"/>
                  <a:cs typeface="STHeitiSC-Light"/>
                </a:rPr>
                <a:t>高效智能</a:t>
              </a:r>
              <a:r>
                <a:rPr lang="zh-CN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STHeitiSC-Light"/>
                  <a:cs typeface="STHeitiSC-Light"/>
                </a:rPr>
                <a:t>条码扫描</a:t>
              </a:r>
            </a:p>
          </p:txBody>
        </p:sp>
        <p:sp>
          <p:nvSpPr>
            <p:cNvPr id="4" name="等腰三角形 3"/>
            <p:cNvSpPr/>
            <p:nvPr/>
          </p:nvSpPr>
          <p:spPr>
            <a:xfrm rot="16200000">
              <a:off x="8268" y="5828"/>
              <a:ext cx="150" cy="135"/>
            </a:xfrm>
            <a:prstGeom prst="triangle">
              <a:avLst/>
            </a:prstGeom>
            <a:solidFill>
              <a:srgbClr val="FFFFFF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bldLvl="0" animBg="1"/>
      <p:bldP spid="67" grpId="0" animBg="1"/>
      <p:bldP spid="67" grpId="1" animBg="1"/>
      <p:bldP spid="67" grpId="2" bldLvl="0" animBg="1"/>
      <p:bldP spid="68" grpId="1" animBg="1"/>
      <p:bldP spid="68" grpId="2" bldLvl="0" animBg="1"/>
      <p:bldP spid="89" grpId="1" animBg="1"/>
      <p:bldP spid="89" grpId="3" bldLvl="0" animBg="1"/>
      <p:bldP spid="97" grpId="1" animBg="1"/>
      <p:bldP spid="97" grpId="2" bldLvl="0" animBg="1"/>
      <p:bldP spid="97" grpId="3" bldLvl="0" animBg="1"/>
      <p:bldP spid="2" grpId="1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263900" y="290513"/>
            <a:ext cx="2606675" cy="4979987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0" y="-228600"/>
            <a:ext cx="9347200" cy="3713163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6" name="图片 15" descr="QQ图片2016030216225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7938"/>
            <a:ext cx="1820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任意多边形 2"/>
          <p:cNvSpPr/>
          <p:nvPr/>
        </p:nvSpPr>
        <p:spPr>
          <a:xfrm>
            <a:off x="482600" y="95250"/>
            <a:ext cx="585788" cy="179388"/>
          </a:xfrm>
          <a:custGeom>
            <a:avLst/>
            <a:gdLst>
              <a:gd name="connisteX0" fmla="*/ 36195 w 1151255"/>
              <a:gd name="connsiteY0" fmla="*/ 7620 h 282575"/>
              <a:gd name="connisteX1" fmla="*/ 123190 w 1151255"/>
              <a:gd name="connsiteY1" fmla="*/ 7620 h 282575"/>
              <a:gd name="connisteX2" fmla="*/ 224790 w 1151255"/>
              <a:gd name="connsiteY2" fmla="*/ 0 h 282575"/>
              <a:gd name="connisteX3" fmla="*/ 361950 w 1151255"/>
              <a:gd name="connsiteY3" fmla="*/ 0 h 282575"/>
              <a:gd name="connisteX4" fmla="*/ 441960 w 1151255"/>
              <a:gd name="connsiteY4" fmla="*/ 7620 h 282575"/>
              <a:gd name="connisteX5" fmla="*/ 528955 w 1151255"/>
              <a:gd name="connsiteY5" fmla="*/ 7620 h 282575"/>
              <a:gd name="connisteX6" fmla="*/ 601345 w 1151255"/>
              <a:gd name="connsiteY6" fmla="*/ 7620 h 282575"/>
              <a:gd name="connisteX7" fmla="*/ 680720 w 1151255"/>
              <a:gd name="connsiteY7" fmla="*/ 7620 h 282575"/>
              <a:gd name="connisteX8" fmla="*/ 746125 w 1151255"/>
              <a:gd name="connsiteY8" fmla="*/ 7620 h 282575"/>
              <a:gd name="connisteX9" fmla="*/ 818515 w 1151255"/>
              <a:gd name="connsiteY9" fmla="*/ 7620 h 282575"/>
              <a:gd name="connisteX10" fmla="*/ 883285 w 1151255"/>
              <a:gd name="connsiteY10" fmla="*/ 21590 h 282575"/>
              <a:gd name="connisteX11" fmla="*/ 955675 w 1151255"/>
              <a:gd name="connsiteY11" fmla="*/ 50800 h 282575"/>
              <a:gd name="connisteX12" fmla="*/ 1021080 w 1151255"/>
              <a:gd name="connsiteY12" fmla="*/ 80010 h 282575"/>
              <a:gd name="connisteX13" fmla="*/ 1085850 w 1151255"/>
              <a:gd name="connsiteY13" fmla="*/ 93980 h 282575"/>
              <a:gd name="connisteX14" fmla="*/ 1151255 w 1151255"/>
              <a:gd name="connsiteY14" fmla="*/ 108585 h 282575"/>
              <a:gd name="connisteX15" fmla="*/ 1151255 w 1151255"/>
              <a:gd name="connsiteY15" fmla="*/ 180975 h 282575"/>
              <a:gd name="connisteX16" fmla="*/ 1108075 w 1151255"/>
              <a:gd name="connsiteY16" fmla="*/ 246380 h 282575"/>
              <a:gd name="connisteX17" fmla="*/ 1042670 w 1151255"/>
              <a:gd name="connsiteY17" fmla="*/ 267970 h 282575"/>
              <a:gd name="connisteX18" fmla="*/ 977265 w 1151255"/>
              <a:gd name="connsiteY18" fmla="*/ 274955 h 282575"/>
              <a:gd name="connisteX19" fmla="*/ 912495 w 1151255"/>
              <a:gd name="connsiteY19" fmla="*/ 282575 h 282575"/>
              <a:gd name="connisteX20" fmla="*/ 847090 w 1151255"/>
              <a:gd name="connsiteY20" fmla="*/ 282575 h 282575"/>
              <a:gd name="connisteX21" fmla="*/ 782320 w 1151255"/>
              <a:gd name="connsiteY21" fmla="*/ 274955 h 282575"/>
              <a:gd name="connisteX22" fmla="*/ 716915 w 1151255"/>
              <a:gd name="connsiteY22" fmla="*/ 267970 h 282575"/>
              <a:gd name="connisteX23" fmla="*/ 644525 w 1151255"/>
              <a:gd name="connsiteY23" fmla="*/ 267970 h 282575"/>
              <a:gd name="connisteX24" fmla="*/ 579120 w 1151255"/>
              <a:gd name="connsiteY24" fmla="*/ 253365 h 282575"/>
              <a:gd name="connisteX25" fmla="*/ 499745 w 1151255"/>
              <a:gd name="connsiteY25" fmla="*/ 253365 h 282575"/>
              <a:gd name="connisteX26" fmla="*/ 427355 w 1151255"/>
              <a:gd name="connsiteY26" fmla="*/ 238760 h 282575"/>
              <a:gd name="connisteX27" fmla="*/ 354965 w 1151255"/>
              <a:gd name="connsiteY27" fmla="*/ 231775 h 282575"/>
              <a:gd name="connisteX28" fmla="*/ 282575 w 1151255"/>
              <a:gd name="connsiteY28" fmla="*/ 224790 h 282575"/>
              <a:gd name="connisteX29" fmla="*/ 217170 w 1151255"/>
              <a:gd name="connsiteY29" fmla="*/ 217170 h 282575"/>
              <a:gd name="connisteX30" fmla="*/ 144780 w 1151255"/>
              <a:gd name="connsiteY30" fmla="*/ 217170 h 282575"/>
              <a:gd name="connisteX31" fmla="*/ 72390 w 1151255"/>
              <a:gd name="connsiteY31" fmla="*/ 195580 h 282575"/>
              <a:gd name="connisteX32" fmla="*/ 7620 w 1151255"/>
              <a:gd name="connsiteY32" fmla="*/ 144780 h 282575"/>
              <a:gd name="connisteX33" fmla="*/ 0 w 1151255"/>
              <a:gd name="connsiteY33" fmla="*/ 72390 h 282575"/>
              <a:gd name="connisteX34" fmla="*/ 36195 w 1151255"/>
              <a:gd name="connsiteY34" fmla="*/ 7620 h 2825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rect l="l" t="t" r="r" b="b"/>
            <a:pathLst>
              <a:path w="1151255" h="282575">
                <a:moveTo>
                  <a:pt x="36195" y="7620"/>
                </a:moveTo>
                <a:lnTo>
                  <a:pt x="123190" y="7620"/>
                </a:lnTo>
                <a:lnTo>
                  <a:pt x="224790" y="0"/>
                </a:lnTo>
                <a:lnTo>
                  <a:pt x="361950" y="0"/>
                </a:lnTo>
                <a:lnTo>
                  <a:pt x="441960" y="7620"/>
                </a:lnTo>
                <a:lnTo>
                  <a:pt x="528955" y="7620"/>
                </a:lnTo>
                <a:lnTo>
                  <a:pt x="601345" y="7620"/>
                </a:lnTo>
                <a:lnTo>
                  <a:pt x="680720" y="7620"/>
                </a:lnTo>
                <a:lnTo>
                  <a:pt x="746125" y="7620"/>
                </a:lnTo>
                <a:lnTo>
                  <a:pt x="818515" y="7620"/>
                </a:lnTo>
                <a:lnTo>
                  <a:pt x="883285" y="21590"/>
                </a:lnTo>
                <a:lnTo>
                  <a:pt x="955675" y="50800"/>
                </a:lnTo>
                <a:lnTo>
                  <a:pt x="1021080" y="80010"/>
                </a:lnTo>
                <a:lnTo>
                  <a:pt x="1085850" y="93980"/>
                </a:lnTo>
                <a:lnTo>
                  <a:pt x="1151255" y="108585"/>
                </a:lnTo>
                <a:lnTo>
                  <a:pt x="1151255" y="180975"/>
                </a:lnTo>
                <a:lnTo>
                  <a:pt x="1108075" y="246380"/>
                </a:lnTo>
                <a:lnTo>
                  <a:pt x="1042670" y="267970"/>
                </a:lnTo>
                <a:lnTo>
                  <a:pt x="977265" y="274955"/>
                </a:lnTo>
                <a:lnTo>
                  <a:pt x="912495" y="282575"/>
                </a:lnTo>
                <a:lnTo>
                  <a:pt x="847090" y="282575"/>
                </a:lnTo>
                <a:lnTo>
                  <a:pt x="782320" y="274955"/>
                </a:lnTo>
                <a:lnTo>
                  <a:pt x="716915" y="267970"/>
                </a:lnTo>
                <a:lnTo>
                  <a:pt x="644525" y="267970"/>
                </a:lnTo>
                <a:lnTo>
                  <a:pt x="579120" y="253365"/>
                </a:lnTo>
                <a:lnTo>
                  <a:pt x="499745" y="253365"/>
                </a:lnTo>
                <a:lnTo>
                  <a:pt x="427355" y="238760"/>
                </a:lnTo>
                <a:lnTo>
                  <a:pt x="354965" y="231775"/>
                </a:lnTo>
                <a:lnTo>
                  <a:pt x="282575" y="224790"/>
                </a:lnTo>
                <a:lnTo>
                  <a:pt x="217170" y="217170"/>
                </a:lnTo>
                <a:lnTo>
                  <a:pt x="144780" y="217170"/>
                </a:lnTo>
                <a:lnTo>
                  <a:pt x="72390" y="195580"/>
                </a:lnTo>
                <a:lnTo>
                  <a:pt x="7620" y="144780"/>
                </a:lnTo>
                <a:lnTo>
                  <a:pt x="0" y="72390"/>
                </a:lnTo>
                <a:lnTo>
                  <a:pt x="36195" y="762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流程图: 可选过程 7"/>
          <p:cNvSpPr/>
          <p:nvPr/>
        </p:nvSpPr>
        <p:spPr>
          <a:xfrm>
            <a:off x="1068388" y="1060450"/>
            <a:ext cx="758825" cy="568325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1195388" y="2930525"/>
            <a:ext cx="3095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 sz="7200">
              <a:latin typeface="Century Gothic"/>
              <a:ea typeface="微软雅黑" pitchFamily="34" charset="-122"/>
            </a:endParaRPr>
          </a:p>
        </p:txBody>
      </p:sp>
      <p:pic>
        <p:nvPicPr>
          <p:cNvPr id="2050" name="Picture 2" descr="C:\Users\Administrator.USER-20160122ZY\Desktop\IMG_52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7213" y="-1588"/>
            <a:ext cx="18208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dministrator.USER-20160122ZY\Desktop\IMG_52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9663" y="-3175"/>
            <a:ext cx="18208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Administrator.USER-20160122ZY\Desktop\IMG_523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0525" y="-1588"/>
            <a:ext cx="18208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流程图: 可选过程 8"/>
          <p:cNvSpPr/>
          <p:nvPr/>
        </p:nvSpPr>
        <p:spPr>
          <a:xfrm>
            <a:off x="1827213" y="533400"/>
            <a:ext cx="347662" cy="339725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流程图: 可选过程 10"/>
          <p:cNvSpPr/>
          <p:nvPr/>
        </p:nvSpPr>
        <p:spPr>
          <a:xfrm>
            <a:off x="3863975" y="274638"/>
            <a:ext cx="1416050" cy="26670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流程图: 可选过程 11"/>
          <p:cNvSpPr/>
          <p:nvPr/>
        </p:nvSpPr>
        <p:spPr>
          <a:xfrm>
            <a:off x="6769100" y="68263"/>
            <a:ext cx="346075" cy="238125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2174875" y="485775"/>
            <a:ext cx="74771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A518C3F82F40BDC16DB28E2854A10C9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92975" y="-1588"/>
            <a:ext cx="18208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6"/>
          <p:cNvSpPr txBox="1"/>
          <p:nvPr/>
        </p:nvSpPr>
        <p:spPr>
          <a:xfrm>
            <a:off x="285750" y="3937000"/>
            <a:ext cx="2436813" cy="5492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 2" panose="05020102010507070707" pitchFamily="18" charset="2"/>
              <a:buNone/>
              <a:defRPr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多种获取方式</a:t>
            </a:r>
          </a:p>
        </p:txBody>
      </p:sp>
      <p:sp>
        <p:nvSpPr>
          <p:cNvPr id="7" name="流程图: 可选过程 6"/>
          <p:cNvSpPr/>
          <p:nvPr/>
        </p:nvSpPr>
        <p:spPr>
          <a:xfrm>
            <a:off x="7304088" y="2695575"/>
            <a:ext cx="1804987" cy="539750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3" name="图片 12" descr="QQ图片2016033010225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9150" y="396875"/>
            <a:ext cx="2411413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流程图: 可选过程 9"/>
          <p:cNvSpPr/>
          <p:nvPr/>
        </p:nvSpPr>
        <p:spPr>
          <a:xfrm>
            <a:off x="3467100" y="1628775"/>
            <a:ext cx="2203450" cy="771525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1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2" grpId="1" animBg="1"/>
      <p:bldP spid="22" grpId="2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3" grpId="9" animBg="1"/>
      <p:bldP spid="3" grpId="10" animBg="1"/>
      <p:bldP spid="3" grpId="11" animBg="1"/>
      <p:bldP spid="3" grpId="12" animBg="1"/>
      <p:bldP spid="3" grpId="13" animBg="1"/>
      <p:bldP spid="3" grpId="14" animBg="1"/>
      <p:bldP spid="3" grpId="15" animBg="1"/>
      <p:bldP spid="3" grpId="16" bldLvl="0" animBg="1"/>
      <p:bldP spid="3" grpId="17" animBg="1"/>
      <p:bldP spid="3" grpId="18" bldLvl="0" animBg="1"/>
      <p:bldP spid="8" grpId="0" animBg="1"/>
      <p:bldP spid="8" grpId="1" animBg="1"/>
      <p:bldP spid="8" grpId="2" animBg="1"/>
      <p:bldP spid="8" grpId="3" bldLvl="0" animBg="1"/>
      <p:bldP spid="8" grpId="4" animBg="1"/>
      <p:bldP spid="8" grpId="5" animBg="1"/>
      <p:bldP spid="9" grpId="0" animBg="1"/>
      <p:bldP spid="9" grpId="1" animBg="1"/>
      <p:bldP spid="9" grpId="2" animBg="1"/>
      <p:bldP spid="9" grpId="3" bldLvl="0" animBg="1"/>
      <p:bldP spid="9" grpId="4" animBg="1"/>
      <p:bldP spid="9" grpId="5" animBg="1"/>
      <p:bldP spid="11" grpId="0" animBg="1"/>
      <p:bldP spid="11" grpId="1" animBg="1"/>
      <p:bldP spid="11" grpId="2" animBg="1"/>
      <p:bldP spid="11" grpId="3" bldLvl="0" animBg="1"/>
      <p:bldP spid="11" grpId="4" animBg="1"/>
      <p:bldP spid="11" grpId="5" bldLvl="0" animBg="1"/>
      <p:bldP spid="12" grpId="0" animBg="1"/>
      <p:bldP spid="12" grpId="1" animBg="1"/>
      <p:bldP spid="12" grpId="2" animBg="1"/>
      <p:bldP spid="12" grpId="3" bldLvl="0" animBg="1"/>
      <p:bldP spid="12" grpId="4" animBg="1"/>
      <p:bldP spid="12" grpId="5" animBg="1"/>
      <p:bldP spid="6" grpId="0"/>
      <p:bldP spid="7" grpId="0" animBg="1"/>
      <p:bldP spid="7" grpId="1" animBg="1"/>
      <p:bldP spid="7" grpId="2" animBg="1"/>
      <p:bldP spid="7" grpId="3" bldLvl="0" animBg="1"/>
      <p:bldP spid="7" grpId="4" animBg="1"/>
      <p:bldP spid="7" grpId="5" bldLvl="0" animBg="1"/>
      <p:bldP spid="10" grpId="0" animBg="1"/>
      <p:bldP spid="10" grpId="1" animBg="1"/>
      <p:bldP spid="10" grpId="2" animBg="1"/>
      <p:bldP spid="10" grpId="3" bldLvl="0" animBg="1"/>
      <p:bldP spid="10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剪去单角的矩形 21"/>
          <p:cNvSpPr/>
          <p:nvPr/>
        </p:nvSpPr>
        <p:spPr>
          <a:xfrm>
            <a:off x="1817688" y="2289175"/>
            <a:ext cx="1214437" cy="2030413"/>
          </a:xfrm>
          <a:prstGeom prst="snip1Rect">
            <a:avLst>
              <a:gd name="adj" fmla="val 31589"/>
            </a:avLst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剪去单角的矩形 9"/>
          <p:cNvSpPr/>
          <p:nvPr/>
        </p:nvSpPr>
        <p:spPr>
          <a:xfrm flipH="1">
            <a:off x="200025" y="1619250"/>
            <a:ext cx="1617663" cy="2700338"/>
          </a:xfrm>
          <a:prstGeom prst="snip1Rect">
            <a:avLst>
              <a:gd name="adj" fmla="val 31462"/>
            </a:avLst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263900" y="290513"/>
            <a:ext cx="2606675" cy="4979987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TextBox 16"/>
          <p:cNvSpPr txBox="1"/>
          <p:nvPr/>
        </p:nvSpPr>
        <p:spPr>
          <a:xfrm>
            <a:off x="285750" y="3937000"/>
            <a:ext cx="2436813" cy="5492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 2" panose="05020102010507070707" pitchFamily="18" charset="2"/>
              <a:buNone/>
              <a:defRPr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多种获取方式</a:t>
            </a:r>
          </a:p>
        </p:txBody>
      </p:sp>
      <p:pic>
        <p:nvPicPr>
          <p:cNvPr id="21509" name="图片 3" descr="QQ图片201603301022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150" y="396875"/>
            <a:ext cx="2411413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流程图: 可选过程 4"/>
          <p:cNvSpPr/>
          <p:nvPr/>
        </p:nvSpPr>
        <p:spPr>
          <a:xfrm>
            <a:off x="3467100" y="1628775"/>
            <a:ext cx="2203450" cy="771525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481388" y="1704975"/>
            <a:ext cx="1052512" cy="290513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04875" y="1219200"/>
            <a:ext cx="1258888" cy="12604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>
            <a:stCxn id="12" idx="1"/>
            <a:endCxn id="6" idx="6"/>
          </p:cNvCxnSpPr>
          <p:nvPr/>
        </p:nvCxnSpPr>
        <p:spPr>
          <a:xfrm flipH="1">
            <a:off x="2163763" y="1849438"/>
            <a:ext cx="1317625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QQ图片201603301022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704975"/>
            <a:ext cx="14176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74650" y="4044950"/>
            <a:ext cx="244475" cy="177800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4" name="图片 13" descr="QQ图片2016033010223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0875" y="2401888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QQ图片201603301023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0875" y="2393950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704850" y="4044950"/>
            <a:ext cx="244475" cy="179388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7" name="图片 16" descr="QQ图片201603301023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393950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1033463" y="4044950"/>
            <a:ext cx="244475" cy="179388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9" name="图片 18" descr="QQ图片201603301022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393950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1368425" y="4044950"/>
            <a:ext cx="244475" cy="179388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1523" name="图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6538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10" grpId="1" animBg="1"/>
      <p:bldP spid="2" grpId="0" animBg="1"/>
      <p:bldP spid="2" grpId="1" animBg="1"/>
      <p:bldP spid="3" grpId="0"/>
      <p:bldP spid="3" grpId="1"/>
      <p:bldP spid="5" grpId="0" animBg="1"/>
      <p:bldP spid="5" grpId="1" animBg="1"/>
      <p:bldP spid="5" grpId="2" animBg="1"/>
      <p:bldP spid="5" grpId="4" animBg="1"/>
      <p:bldP spid="5" grpId="5" animBg="1"/>
      <p:bldP spid="5" grpId="6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6" grpId="0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536575" y="-103188"/>
            <a:ext cx="2312988" cy="2490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六边形 23"/>
          <p:cNvSpPr/>
          <p:nvPr/>
        </p:nvSpPr>
        <p:spPr>
          <a:xfrm rot="720000">
            <a:off x="5859463" y="831850"/>
            <a:ext cx="2935287" cy="3640138"/>
          </a:xfrm>
          <a:prstGeom prst="hexagon">
            <a:avLst>
              <a:gd name="adj" fmla="val 16968"/>
              <a:gd name="vf" fmla="val 11547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剪去单角的矩形 21"/>
          <p:cNvSpPr/>
          <p:nvPr/>
        </p:nvSpPr>
        <p:spPr>
          <a:xfrm>
            <a:off x="1817688" y="2289175"/>
            <a:ext cx="1214437" cy="2030413"/>
          </a:xfrm>
          <a:prstGeom prst="snip1Rect">
            <a:avLst>
              <a:gd name="adj" fmla="val 31589"/>
            </a:avLst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剪去单角的矩形 9"/>
          <p:cNvSpPr/>
          <p:nvPr/>
        </p:nvSpPr>
        <p:spPr>
          <a:xfrm flipH="1">
            <a:off x="200025" y="1619250"/>
            <a:ext cx="1617663" cy="2700338"/>
          </a:xfrm>
          <a:prstGeom prst="snip1Rect">
            <a:avLst>
              <a:gd name="adj" fmla="val 31462"/>
            </a:avLst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3557" name="图片 3" descr="QQ图片201603301022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150" y="396875"/>
            <a:ext cx="2411413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481388" y="1704975"/>
            <a:ext cx="1052512" cy="290513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04875" y="1219200"/>
            <a:ext cx="1258888" cy="12604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>
            <a:stCxn id="12" idx="1"/>
            <a:endCxn id="6" idx="6"/>
          </p:cNvCxnSpPr>
          <p:nvPr/>
        </p:nvCxnSpPr>
        <p:spPr>
          <a:xfrm flipH="1">
            <a:off x="2163763" y="1849438"/>
            <a:ext cx="1317625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QQ图片201603301022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704975"/>
            <a:ext cx="14176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74650" y="4044950"/>
            <a:ext cx="244475" cy="177800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4" name="图片 13" descr="QQ图片2016033010223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0875" y="2401888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QQ图片201603301023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0875" y="2393950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704850" y="4044950"/>
            <a:ext cx="244475" cy="179388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7" name="图片 16" descr="QQ图片201603301023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393950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1033463" y="4044950"/>
            <a:ext cx="244475" cy="179388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9" name="图片 18" descr="QQ图片201603301022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393950"/>
            <a:ext cx="1012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1368425" y="4044950"/>
            <a:ext cx="244475" cy="179388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3570" name="图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0025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589463" y="1704975"/>
            <a:ext cx="1052512" cy="290513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 descr="QQ图片2016030216225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4863" y="-1588"/>
            <a:ext cx="18208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接连接符 24"/>
          <p:cNvCxnSpPr/>
          <p:nvPr/>
        </p:nvCxnSpPr>
        <p:spPr>
          <a:xfrm flipH="1">
            <a:off x="5641975" y="1849438"/>
            <a:ext cx="539750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6946900" y="730250"/>
            <a:ext cx="1250950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6372225" y="4551363"/>
            <a:ext cx="1249363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QQ图片2016033010230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7675" y="796925"/>
            <a:ext cx="17938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 descr="QQ图片2016033010225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61075" y="1292225"/>
            <a:ext cx="17954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矩形 30"/>
          <p:cNvSpPr/>
          <p:nvPr/>
        </p:nvSpPr>
        <p:spPr>
          <a:xfrm>
            <a:off x="6167438" y="2338388"/>
            <a:ext cx="514350" cy="792162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69988" y="149225"/>
            <a:ext cx="1001712" cy="130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28675" y="396875"/>
            <a:ext cx="784225" cy="539750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xit" presetSubtype="8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22" grpId="0" animBg="1"/>
      <p:bldP spid="10" grpId="0" animBg="1"/>
      <p:bldP spid="10" grpId="1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6" grpId="0" animBg="1"/>
      <p:bldP spid="13" grpId="0" animBg="1"/>
      <p:bldP spid="16" grpId="0" animBg="1"/>
      <p:bldP spid="18" grpId="0" animBg="1"/>
      <p:bldP spid="20" grpId="0" animBg="1"/>
      <p:bldP spid="9" grpId="0" animBg="1"/>
      <p:bldP spid="9" grpId="1" animBg="1"/>
      <p:bldP spid="31" grpId="0" animBg="1"/>
      <p:bldP spid="33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536575" y="-103188"/>
            <a:ext cx="2312988" cy="2490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六边形 23"/>
          <p:cNvSpPr/>
          <p:nvPr/>
        </p:nvSpPr>
        <p:spPr>
          <a:xfrm rot="720000">
            <a:off x="5859463" y="831850"/>
            <a:ext cx="2935287" cy="3640138"/>
          </a:xfrm>
          <a:prstGeom prst="hexagon">
            <a:avLst>
              <a:gd name="adj" fmla="val 16968"/>
              <a:gd name="vf" fmla="val 11547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5603" name="图片 3" descr="QQ图片201603301022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150" y="396875"/>
            <a:ext cx="2411413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589463" y="1704975"/>
            <a:ext cx="1052512" cy="290513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 descr="QQ图片2016030216225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63" y="0"/>
            <a:ext cx="18208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接连接符 24"/>
          <p:cNvCxnSpPr/>
          <p:nvPr/>
        </p:nvCxnSpPr>
        <p:spPr>
          <a:xfrm flipH="1">
            <a:off x="5641975" y="1849438"/>
            <a:ext cx="539750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6946900" y="730250"/>
            <a:ext cx="1250950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6372225" y="4551363"/>
            <a:ext cx="1249363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QQ图片2016033010230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7675" y="796925"/>
            <a:ext cx="17938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 descr="QQ图片2016033010225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1075" y="1292225"/>
            <a:ext cx="17954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矩形 30"/>
          <p:cNvSpPr/>
          <p:nvPr/>
        </p:nvSpPr>
        <p:spPr>
          <a:xfrm>
            <a:off x="6167438" y="2338388"/>
            <a:ext cx="514350" cy="792162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69988" y="149225"/>
            <a:ext cx="1001712" cy="130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714375" y="292100"/>
            <a:ext cx="1035050" cy="771525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481388" y="2019300"/>
            <a:ext cx="1052512" cy="292100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74638" y="476250"/>
            <a:ext cx="2055812" cy="3363913"/>
          </a:xfrm>
          <a:prstGeom prst="roundRect">
            <a:avLst>
              <a:gd name="adj" fmla="val 11052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图片 2" descr="QQ图片201603301023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" y="565785"/>
            <a:ext cx="1795145" cy="3194050"/>
          </a:xfrm>
          <a:prstGeom prst="rect">
            <a:avLst/>
          </a:prstGeom>
          <a:ln w="28575" cmpd="sng">
            <a:noFill/>
            <a:prstDash val="solid"/>
          </a:ln>
          <a:effectLst>
            <a:softEdge rad="63500"/>
          </a:effectLst>
        </p:spPr>
      </p:pic>
      <p:cxnSp>
        <p:nvCxnSpPr>
          <p:cNvPr id="5" name="直接连接符 4"/>
          <p:cNvCxnSpPr>
            <a:endCxn id="27" idx="0"/>
          </p:cNvCxnSpPr>
          <p:nvPr/>
        </p:nvCxnSpPr>
        <p:spPr>
          <a:xfrm flipH="1">
            <a:off x="2665413" y="2157413"/>
            <a:ext cx="815975" cy="1587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梯形 26"/>
          <p:cNvSpPr/>
          <p:nvPr/>
        </p:nvSpPr>
        <p:spPr>
          <a:xfrm rot="5400000">
            <a:off x="1675607" y="1989931"/>
            <a:ext cx="1644650" cy="334963"/>
          </a:xfrm>
          <a:prstGeom prst="trapezoid">
            <a:avLst>
              <a:gd name="adj" fmla="val 11093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835025" y="1112838"/>
            <a:ext cx="949325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835025" y="1304925"/>
            <a:ext cx="949325" cy="1588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501650" y="1843088"/>
            <a:ext cx="1062038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549275" y="2593975"/>
            <a:ext cx="717550" cy="292100"/>
          </a:xfrm>
          <a:prstGeom prst="round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9" grpId="0" animBg="1"/>
      <p:bldP spid="31" grpId="0" animBg="1"/>
      <p:bldP spid="33" grpId="0" animBg="1"/>
      <p:bldP spid="30" grpId="0" animBg="1"/>
      <p:bldP spid="2" grpId="0" animBg="1"/>
      <p:bldP spid="2" grpId="1" animBg="1"/>
      <p:bldP spid="6" grpId="0" animBg="1"/>
      <p:bldP spid="27" grpId="0" animBg="1"/>
      <p:bldP spid="27" grpId="1" bldLvl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3" descr="QQ图片201603301022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150" y="396875"/>
            <a:ext cx="2411413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4486275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481388" y="2019300"/>
            <a:ext cx="1052512" cy="292100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74638" y="476250"/>
            <a:ext cx="2055812" cy="3363913"/>
          </a:xfrm>
          <a:prstGeom prst="roundRect">
            <a:avLst>
              <a:gd name="adj" fmla="val 11052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图片 2" descr="QQ图片201603301023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5" y="565785"/>
            <a:ext cx="1795145" cy="3194050"/>
          </a:xfrm>
          <a:prstGeom prst="rect">
            <a:avLst/>
          </a:prstGeom>
          <a:ln w="28575" cmpd="sng">
            <a:noFill/>
            <a:prstDash val="solid"/>
          </a:ln>
          <a:effectLst>
            <a:softEdge rad="63500"/>
          </a:effectLst>
        </p:spPr>
      </p:pic>
      <p:cxnSp>
        <p:nvCxnSpPr>
          <p:cNvPr id="5" name="直接连接符 4"/>
          <p:cNvCxnSpPr>
            <a:endCxn id="27" idx="0"/>
          </p:cNvCxnSpPr>
          <p:nvPr/>
        </p:nvCxnSpPr>
        <p:spPr>
          <a:xfrm flipH="1">
            <a:off x="2665413" y="2157413"/>
            <a:ext cx="815975" cy="1587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梯形 26"/>
          <p:cNvSpPr/>
          <p:nvPr/>
        </p:nvSpPr>
        <p:spPr>
          <a:xfrm rot="5400000">
            <a:off x="1675607" y="1989931"/>
            <a:ext cx="1644650" cy="334963"/>
          </a:xfrm>
          <a:prstGeom prst="trapezoid">
            <a:avLst>
              <a:gd name="adj" fmla="val 11093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549275" y="2593975"/>
            <a:ext cx="717550" cy="292100"/>
          </a:xfrm>
          <a:prstGeom prst="round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89463" y="2019300"/>
            <a:ext cx="1052512" cy="292100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pic>
        <p:nvPicPr>
          <p:cNvPr id="15" name="图片 14" descr="QQ图片201603301023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1950" y="568325"/>
            <a:ext cx="17954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直接连接符 34"/>
          <p:cNvCxnSpPr>
            <a:stCxn id="8" idx="3"/>
          </p:cNvCxnSpPr>
          <p:nvPr/>
        </p:nvCxnSpPr>
        <p:spPr>
          <a:xfrm>
            <a:off x="5641975" y="2165350"/>
            <a:ext cx="927100" cy="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直角三角形 35"/>
          <p:cNvSpPr/>
          <p:nvPr/>
        </p:nvSpPr>
        <p:spPr>
          <a:xfrm rot="10800000">
            <a:off x="7918450" y="411163"/>
            <a:ext cx="730250" cy="1028700"/>
          </a:xfrm>
          <a:prstGeom prst="rtTriangle">
            <a:avLst/>
          </a:prstGeom>
          <a:pattFill prst="wdUpDiag">
            <a:fgClr>
              <a:schemeClr val="accent6">
                <a:lumMod val="75000"/>
              </a:schemeClr>
            </a:fgClr>
            <a:bgClr>
              <a:srgbClr val="2B2B2B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6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0" name="组合 39"/>
          <p:cNvGrpSpPr>
            <a:grpSpLocks/>
          </p:cNvGrpSpPr>
          <p:nvPr/>
        </p:nvGrpSpPr>
        <p:grpSpPr bwMode="auto">
          <a:xfrm>
            <a:off x="4806950" y="1057275"/>
            <a:ext cx="3521075" cy="2208213"/>
            <a:chOff x="7571" y="1665"/>
            <a:chExt cx="5545" cy="3477"/>
          </a:xfrm>
        </p:grpSpPr>
        <p:sp>
          <p:nvSpPr>
            <p:cNvPr id="38" name="直角三角形 37"/>
            <p:cNvSpPr/>
            <p:nvPr/>
          </p:nvSpPr>
          <p:spPr>
            <a:xfrm rot="16200000">
              <a:off x="8085" y="2883"/>
              <a:ext cx="1745" cy="2773"/>
            </a:xfrm>
            <a:prstGeom prst="rt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4" name="直角三角形 33"/>
            <p:cNvSpPr/>
            <p:nvPr/>
          </p:nvSpPr>
          <p:spPr>
            <a:xfrm rot="16200000">
              <a:off x="10857" y="1151"/>
              <a:ext cx="1745" cy="2772"/>
            </a:xfrm>
            <a:prstGeom prst="rtTriangle">
              <a:avLst/>
            </a:prstGeom>
            <a:pattFill prst="wdUpDiag">
              <a:fgClr>
                <a:schemeClr val="accent6">
                  <a:lumMod val="75000"/>
                </a:schemeClr>
              </a:fgClr>
              <a:bgClr>
                <a:srgbClr val="2B2B2B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6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7" grpId="0" animBg="1"/>
      <p:bldP spid="27" grpId="1" animBg="1"/>
      <p:bldP spid="7" grpId="0" animBg="1"/>
      <p:bldP spid="7" grpId="1" animBg="1"/>
      <p:bldP spid="8" grpId="0" animBg="1"/>
      <p:bldP spid="8" grpId="1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17"/>
</p:tagLst>
</file>

<file path=ppt/theme/theme1.xml><?xml version="1.0" encoding="utf-8"?>
<a:theme xmlns:a="http://schemas.openxmlformats.org/drawingml/2006/main" name="第一PPT，www.1ppt.com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670</Words>
  <Application>WPS 演示</Application>
  <PresentationFormat>全屏显示(16:9)</PresentationFormat>
  <Paragraphs>124</Paragraphs>
  <Slides>30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Century Gothic</vt:lpstr>
      <vt:lpstr>微软雅黑</vt:lpstr>
      <vt:lpstr>Calibri</vt:lpstr>
      <vt:lpstr>Times New Roman</vt:lpstr>
      <vt:lpstr>+mn-ea</vt:lpstr>
      <vt:lpstr>STHeitiSC-Light</vt:lpstr>
      <vt:lpstr>Wingdings 2</vt:lpstr>
      <vt:lpstr>黑体</vt:lpstr>
      <vt:lpstr>Franklin Gothic Book</vt:lpstr>
      <vt:lpstr>华文楷体</vt:lpstr>
      <vt:lpstr>华文行楷</vt:lpstr>
      <vt:lpstr>第一PPT，www.1ppt.com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第一PPT，www.1ppt.com</dc:creator>
  <dc:description>第一PPT，www.1ppt.com</dc:description>
  <cp:lastModifiedBy>AutoBVT</cp:lastModifiedBy>
  <cp:revision>209</cp:revision>
  <dcterms:created xsi:type="dcterms:W3CDTF">2015-01-11T01:37:00Z</dcterms:created>
  <dcterms:modified xsi:type="dcterms:W3CDTF">2018-04-26T16:27:21Z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