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8" r:id="rId10"/>
    <p:sldId id="272" r:id="rId11"/>
    <p:sldId id="273" r:id="rId12"/>
    <p:sldId id="274" r:id="rId13"/>
    <p:sldId id="275" r:id="rId14"/>
    <p:sldId id="277" r:id="rId15"/>
    <p:sldId id="276" r:id="rId16"/>
    <p:sldId id="279" r:id="rId17"/>
    <p:sldId id="280" r:id="rId18"/>
    <p:sldId id="282" r:id="rId19"/>
    <p:sldId id="281" r:id="rId20"/>
    <p:sldId id="283" r:id="rId21"/>
    <p:sldId id="284" r:id="rId22"/>
    <p:sldId id="303" r:id="rId23"/>
    <p:sldId id="302" r:id="rId24"/>
    <p:sldId id="287" r:id="rId25"/>
    <p:sldId id="286" r:id="rId26"/>
    <p:sldId id="288" r:id="rId27"/>
    <p:sldId id="289" r:id="rId28"/>
    <p:sldId id="290" r:id="rId29"/>
    <p:sldId id="291" r:id="rId30"/>
    <p:sldId id="292" r:id="rId31"/>
    <p:sldId id="294" r:id="rId32"/>
    <p:sldId id="293" r:id="rId33"/>
    <p:sldId id="295" r:id="rId34"/>
    <p:sldId id="296" r:id="rId35"/>
    <p:sldId id="297" r:id="rId36"/>
    <p:sldId id="298" r:id="rId37"/>
    <p:sldId id="299" r:id="rId38"/>
    <p:sldId id="261" r:id="rId39"/>
    <p:sldId id="305" r:id="rId40"/>
    <p:sldId id="267" r:id="rId41"/>
    <p:sldId id="262" r:id="rId42"/>
    <p:sldId id="265" r:id="rId43"/>
    <p:sldId id="266" r:id="rId44"/>
    <p:sldId id="263" r:id="rId45"/>
    <p:sldId id="264" r:id="rId46"/>
    <p:sldId id="300" r:id="rId4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478"/>
        <p:guide orient="horz" pos="1933"/>
        <p:guide pos="16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26B8E-5B6C-413A-A081-8B04E705D3A4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colorful4" csCatId="colorful" phldr="1"/>
      <dgm:spPr/>
    </dgm:pt>
    <dgm:pt modelId="{88E053FC-B994-41D5-A7E3-96755A72161A}">
      <dgm:prSet phldrT="[文本]" custT="1"/>
      <dgm:spPr/>
      <dgm:t>
        <a:bodyPr/>
        <a:lstStyle/>
        <a:p>
          <a:r>
            <a:rPr lang="en-US" altLang="zh-CN" sz="1600" dirty="0" smtClean="0">
              <a:latin typeface="MingLiU" pitchFamily="49" charset="-120"/>
              <a:ea typeface="MingLiU" pitchFamily="49" charset="-120"/>
            </a:rPr>
            <a:t>95%</a:t>
          </a:r>
          <a:r>
            <a:rPr lang="zh-CN" altLang="en-US" sz="1600" dirty="0" smtClean="0">
              <a:latin typeface="MingLiU" pitchFamily="49" charset="-120"/>
              <a:ea typeface="MingLiU" pitchFamily="49" charset="-120"/>
            </a:rPr>
            <a:t>的高校覆盖率</a:t>
          </a:r>
          <a:endParaRPr lang="zh-CN" altLang="en-US" sz="1600" dirty="0">
            <a:latin typeface="MingLiU" pitchFamily="49" charset="-120"/>
            <a:ea typeface="MingLiU" pitchFamily="49" charset="-120"/>
          </a:endParaRPr>
        </a:p>
      </dgm:t>
    </dgm:pt>
    <dgm:pt modelId="{ABC914D4-CA33-45AC-94B8-C77CD3BBEAA6}" type="parTrans" cxnId="{11CDD8FF-358B-4AF0-8FE0-79E3EC0F1C43}">
      <dgm:prSet/>
      <dgm:spPr/>
      <dgm:t>
        <a:bodyPr/>
        <a:lstStyle/>
        <a:p>
          <a:endParaRPr lang="zh-CN" altLang="en-US"/>
        </a:p>
      </dgm:t>
    </dgm:pt>
    <dgm:pt modelId="{7F3A0522-AE60-40AD-87E9-73DDFD45387B}" type="sibTrans" cxnId="{11CDD8FF-358B-4AF0-8FE0-79E3EC0F1C43}">
      <dgm:prSet/>
      <dgm:spPr/>
      <dgm:t>
        <a:bodyPr/>
        <a:lstStyle/>
        <a:p>
          <a:endParaRPr lang="zh-CN" altLang="en-US"/>
        </a:p>
      </dgm:t>
    </dgm:pt>
    <dgm:pt modelId="{CD716A3E-F9A9-4757-BC8C-C56509D24972}">
      <dgm:prSet phldrT="[文本]" custT="1"/>
      <dgm:spPr/>
      <dgm:t>
        <a:bodyPr/>
        <a:lstStyle/>
        <a:p>
          <a:r>
            <a:rPr lang="zh-CN" altLang="en-US" sz="1600" b="1" dirty="0" smtClean="0">
              <a:latin typeface="MingLiU" pitchFamily="49" charset="-120"/>
              <a:ea typeface="MingLiU" pitchFamily="49" charset="-120"/>
            </a:rPr>
            <a:t>二十年的数字化历程</a:t>
          </a:r>
          <a:endParaRPr lang="zh-CN" altLang="en-US" sz="1600" dirty="0">
            <a:latin typeface="MingLiU" pitchFamily="49" charset="-120"/>
            <a:ea typeface="MingLiU" pitchFamily="49" charset="-120"/>
          </a:endParaRPr>
        </a:p>
      </dgm:t>
    </dgm:pt>
    <dgm:pt modelId="{82D8767D-12F9-4EED-9EFC-076B2FD1B694}" type="parTrans" cxnId="{65E2B7EC-E164-4107-A6CE-7FBE4D51B6A0}">
      <dgm:prSet/>
      <dgm:spPr/>
      <dgm:t>
        <a:bodyPr/>
        <a:lstStyle/>
        <a:p>
          <a:endParaRPr lang="zh-CN" altLang="en-US"/>
        </a:p>
      </dgm:t>
    </dgm:pt>
    <dgm:pt modelId="{0368FD17-3CFC-4387-8F2E-5B6D1B26E876}" type="sibTrans" cxnId="{65E2B7EC-E164-4107-A6CE-7FBE4D51B6A0}">
      <dgm:prSet/>
      <dgm:spPr/>
      <dgm:t>
        <a:bodyPr/>
        <a:lstStyle/>
        <a:p>
          <a:endParaRPr lang="zh-CN" altLang="en-US"/>
        </a:p>
      </dgm:t>
    </dgm:pt>
    <dgm:pt modelId="{405BE692-8BC2-48DA-A44A-74279A81950E}">
      <dgm:prSet phldrT="[文本]" custT="1"/>
      <dgm:spPr/>
      <dgm:t>
        <a:bodyPr/>
        <a:lstStyle/>
        <a:p>
          <a:r>
            <a:rPr lang="en-US" altLang="zh-CN" sz="1600" dirty="0" smtClean="0">
              <a:latin typeface="MingLiU" pitchFamily="49" charset="-120"/>
              <a:ea typeface="MingLiU" pitchFamily="49" charset="-120"/>
            </a:rPr>
            <a:t>138</a:t>
          </a:r>
          <a:r>
            <a:rPr lang="zh-CN" altLang="en-US" sz="1600" dirty="0" smtClean="0">
              <a:latin typeface="MingLiU" pitchFamily="49" charset="-120"/>
              <a:ea typeface="MingLiU" pitchFamily="49" charset="-120"/>
            </a:rPr>
            <a:t>万种中文电子图书</a:t>
          </a:r>
          <a:endParaRPr lang="zh-CN" altLang="en-US" sz="1600" dirty="0">
            <a:latin typeface="MingLiU" pitchFamily="49" charset="-120"/>
            <a:ea typeface="MingLiU" pitchFamily="49" charset="-120"/>
          </a:endParaRPr>
        </a:p>
      </dgm:t>
    </dgm:pt>
    <dgm:pt modelId="{65848FDA-1120-4D33-A947-58BF20D0838E}" type="parTrans" cxnId="{132684D2-519E-4C08-BF98-BD7D0B11E696}">
      <dgm:prSet/>
      <dgm:spPr/>
      <dgm:t>
        <a:bodyPr/>
        <a:lstStyle/>
        <a:p>
          <a:endParaRPr lang="zh-CN" altLang="en-US"/>
        </a:p>
      </dgm:t>
    </dgm:pt>
    <dgm:pt modelId="{7774B177-2785-435D-96DF-FF57949AC849}" type="sibTrans" cxnId="{132684D2-519E-4C08-BF98-BD7D0B11E696}">
      <dgm:prSet/>
      <dgm:spPr/>
      <dgm:t>
        <a:bodyPr/>
        <a:lstStyle/>
        <a:p>
          <a:endParaRPr lang="zh-CN" altLang="en-US"/>
        </a:p>
      </dgm:t>
    </dgm:pt>
    <dgm:pt modelId="{49508241-FA87-4E2E-8531-30FD09847780}" type="pres">
      <dgm:prSet presAssocID="{20826B8E-5B6C-413A-A081-8B04E705D3A4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45982C3F-650E-4A9F-806B-2B07BE06BE31}" type="pres">
      <dgm:prSet presAssocID="{88E053FC-B994-41D5-A7E3-96755A72161A}" presName="parentText1" presStyleLbl="node1" presStyleIdx="0" presStyleCnt="3" custScaleY="18155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145155-A30E-47E8-9F39-789B5BAB8267}" type="pres">
      <dgm:prSet presAssocID="{CD716A3E-F9A9-4757-BC8C-C56509D24972}" presName="parentText2" presStyleLbl="node1" presStyleIdx="1" presStyleCnt="3" custScaleY="16542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BE4858-F41A-4814-9F05-11342154DC6D}" type="pres">
      <dgm:prSet presAssocID="{405BE692-8BC2-48DA-A44A-74279A81950E}" presName="parentText3" presStyleLbl="node1" presStyleIdx="2" presStyleCnt="3" custScaleY="131303" custLinFactNeighborY="813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5E2B7EC-E164-4107-A6CE-7FBE4D51B6A0}" srcId="{20826B8E-5B6C-413A-A081-8B04E705D3A4}" destId="{CD716A3E-F9A9-4757-BC8C-C56509D24972}" srcOrd="1" destOrd="0" parTransId="{82D8767D-12F9-4EED-9EFC-076B2FD1B694}" sibTransId="{0368FD17-3CFC-4387-8F2E-5B6D1B26E876}"/>
    <dgm:cxn modelId="{9114E6EA-353F-486B-BEFC-1F63E1801B75}" type="presOf" srcId="{CD716A3E-F9A9-4757-BC8C-C56509D24972}" destId="{A4145155-A30E-47E8-9F39-789B5BAB8267}" srcOrd="0" destOrd="0" presId="urn:microsoft.com/office/officeart/2009/3/layout/IncreasingArrowsProcess"/>
    <dgm:cxn modelId="{8AC8FB4D-F89E-4050-9F0A-F40CB14B7094}" type="presOf" srcId="{88E053FC-B994-41D5-A7E3-96755A72161A}" destId="{45982C3F-650E-4A9F-806B-2B07BE06BE31}" srcOrd="0" destOrd="0" presId="urn:microsoft.com/office/officeart/2009/3/layout/IncreasingArrowsProcess"/>
    <dgm:cxn modelId="{11CDD8FF-358B-4AF0-8FE0-79E3EC0F1C43}" srcId="{20826B8E-5B6C-413A-A081-8B04E705D3A4}" destId="{88E053FC-B994-41D5-A7E3-96755A72161A}" srcOrd="0" destOrd="0" parTransId="{ABC914D4-CA33-45AC-94B8-C77CD3BBEAA6}" sibTransId="{7F3A0522-AE60-40AD-87E9-73DDFD45387B}"/>
    <dgm:cxn modelId="{132684D2-519E-4C08-BF98-BD7D0B11E696}" srcId="{20826B8E-5B6C-413A-A081-8B04E705D3A4}" destId="{405BE692-8BC2-48DA-A44A-74279A81950E}" srcOrd="2" destOrd="0" parTransId="{65848FDA-1120-4D33-A947-58BF20D0838E}" sibTransId="{7774B177-2785-435D-96DF-FF57949AC849}"/>
    <dgm:cxn modelId="{28708B27-B490-43A2-B73C-488AC267C115}" type="presOf" srcId="{405BE692-8BC2-48DA-A44A-74279A81950E}" destId="{B0BE4858-F41A-4814-9F05-11342154DC6D}" srcOrd="0" destOrd="0" presId="urn:microsoft.com/office/officeart/2009/3/layout/IncreasingArrowsProcess"/>
    <dgm:cxn modelId="{62EADC81-0FA8-42F0-8CDE-C75C90DD0354}" type="presOf" srcId="{20826B8E-5B6C-413A-A081-8B04E705D3A4}" destId="{49508241-FA87-4E2E-8531-30FD09847780}" srcOrd="0" destOrd="0" presId="urn:microsoft.com/office/officeart/2009/3/layout/IncreasingArrowsProcess"/>
    <dgm:cxn modelId="{756CDB35-B514-4E7F-AB51-002F1CC349B1}" type="presParOf" srcId="{49508241-FA87-4E2E-8531-30FD09847780}" destId="{45982C3F-650E-4A9F-806B-2B07BE06BE31}" srcOrd="0" destOrd="0" presId="urn:microsoft.com/office/officeart/2009/3/layout/IncreasingArrowsProcess"/>
    <dgm:cxn modelId="{06C2E52E-9276-4454-BDDF-718957216C75}" type="presParOf" srcId="{49508241-FA87-4E2E-8531-30FD09847780}" destId="{A4145155-A30E-47E8-9F39-789B5BAB8267}" srcOrd="1" destOrd="0" presId="urn:microsoft.com/office/officeart/2009/3/layout/IncreasingArrowsProcess"/>
    <dgm:cxn modelId="{C9BCC16B-1E2D-45B5-B0A0-699FA9C8B06D}" type="presParOf" srcId="{49508241-FA87-4E2E-8531-30FD09847780}" destId="{B0BE4858-F41A-4814-9F05-11342154DC6D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61DD09-51DB-4237-82C8-6B013D49BC5D}" type="doc">
      <dgm:prSet loTypeId="urn:microsoft.com/office/officeart/2009/3/layout/CircleRelationship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254674F9-113C-4FAB-A821-23A0C6232336}">
      <dgm:prSet phldrT="[文本]" custT="1"/>
      <dgm:spPr/>
      <dgm:t>
        <a:bodyPr/>
        <a:lstStyle/>
        <a:p>
          <a:r>
            <a:rPr lang="zh-CN" altLang="en-US" sz="4000" dirty="0" smtClean="0">
              <a:latin typeface="MingLiU" pitchFamily="49" charset="-120"/>
              <a:ea typeface="MingLiU" pitchFamily="49" charset="-120"/>
            </a:rPr>
            <a:t>超星</a:t>
          </a:r>
          <a:endParaRPr lang="zh-CN" altLang="en-US" sz="4000" dirty="0">
            <a:latin typeface="MingLiU" pitchFamily="49" charset="-120"/>
            <a:ea typeface="MingLiU" pitchFamily="49" charset="-120"/>
          </a:endParaRPr>
        </a:p>
      </dgm:t>
    </dgm:pt>
    <dgm:pt modelId="{FF299973-EC77-4F25-8114-223124786D95}" type="parTrans" cxnId="{49582744-6522-46E4-BDF8-5A994951572A}">
      <dgm:prSet/>
      <dgm:spPr/>
      <dgm:t>
        <a:bodyPr/>
        <a:lstStyle/>
        <a:p>
          <a:endParaRPr lang="zh-CN" altLang="en-US"/>
        </a:p>
      </dgm:t>
    </dgm:pt>
    <dgm:pt modelId="{6E0CC090-1E14-4CF5-BD49-1B784543AF17}" type="sibTrans" cxnId="{49582744-6522-46E4-BDF8-5A994951572A}">
      <dgm:prSet/>
      <dgm:spPr/>
      <dgm:t>
        <a:bodyPr/>
        <a:lstStyle/>
        <a:p>
          <a:endParaRPr lang="zh-CN" altLang="en-US"/>
        </a:p>
      </dgm:t>
    </dgm:pt>
    <dgm:pt modelId="{05752C74-0961-43F1-B4E1-BE6D382EE3A2}">
      <dgm:prSet phldrT="[文本]" custT="1"/>
      <dgm:spPr/>
      <dgm:t>
        <a:bodyPr/>
        <a:lstStyle/>
        <a:p>
          <a:r>
            <a:rPr lang="zh-CN" altLang="en-US" sz="2400" dirty="0" smtClean="0">
              <a:latin typeface="MingLiU" pitchFamily="49" charset="-120"/>
              <a:ea typeface="MingLiU" pitchFamily="49" charset="-120"/>
            </a:rPr>
            <a:t>汇雅</a:t>
          </a:r>
          <a:endParaRPr lang="zh-CN" altLang="en-US" sz="2400" dirty="0">
            <a:latin typeface="MingLiU" pitchFamily="49" charset="-120"/>
            <a:ea typeface="MingLiU" pitchFamily="49" charset="-120"/>
          </a:endParaRPr>
        </a:p>
      </dgm:t>
    </dgm:pt>
    <dgm:pt modelId="{A5C9669F-1B06-4FF5-BA2E-7AD644A66593}" type="parTrans" cxnId="{F35CDF80-C280-4B8E-B8A5-C9ED86192469}">
      <dgm:prSet/>
      <dgm:spPr/>
      <dgm:t>
        <a:bodyPr/>
        <a:lstStyle/>
        <a:p>
          <a:endParaRPr lang="zh-CN" altLang="en-US"/>
        </a:p>
      </dgm:t>
    </dgm:pt>
    <dgm:pt modelId="{0E923543-AEBE-410E-807B-7F4F902EF00D}" type="sibTrans" cxnId="{F35CDF80-C280-4B8E-B8A5-C9ED86192469}">
      <dgm:prSet/>
      <dgm:spPr/>
      <dgm:t>
        <a:bodyPr/>
        <a:lstStyle/>
        <a:p>
          <a:endParaRPr lang="zh-CN" altLang="en-US"/>
        </a:p>
      </dgm:t>
    </dgm:pt>
    <dgm:pt modelId="{0EFC370B-FE06-4C75-9272-186FCBE111C8}">
      <dgm:prSet phldrT="[文本]"/>
      <dgm:spPr/>
      <dgm:t>
        <a:bodyPr/>
        <a:lstStyle/>
        <a:p>
          <a:r>
            <a:rPr lang="zh-CN" altLang="en-US" dirty="0" smtClean="0">
              <a:latin typeface="MingLiU" pitchFamily="49" charset="-120"/>
              <a:ea typeface="MingLiU" pitchFamily="49" charset="-120"/>
            </a:rPr>
            <a:t>读秀</a:t>
          </a:r>
          <a:endParaRPr lang="zh-CN" altLang="en-US" dirty="0">
            <a:latin typeface="MingLiU" pitchFamily="49" charset="-120"/>
            <a:ea typeface="MingLiU" pitchFamily="49" charset="-120"/>
          </a:endParaRPr>
        </a:p>
      </dgm:t>
    </dgm:pt>
    <dgm:pt modelId="{BC3361CC-8908-4F95-B721-8B9E7C0FB6B2}" type="parTrans" cxnId="{EAA79A82-7D7F-4003-9997-F8726A1C1606}">
      <dgm:prSet/>
      <dgm:spPr/>
      <dgm:t>
        <a:bodyPr/>
        <a:lstStyle/>
        <a:p>
          <a:endParaRPr lang="zh-CN" altLang="en-US"/>
        </a:p>
      </dgm:t>
    </dgm:pt>
    <dgm:pt modelId="{2D8A1FA9-2C3D-433B-B349-68C822135AB8}" type="sibTrans" cxnId="{EAA79A82-7D7F-4003-9997-F8726A1C1606}">
      <dgm:prSet/>
      <dgm:spPr/>
      <dgm:t>
        <a:bodyPr/>
        <a:lstStyle/>
        <a:p>
          <a:endParaRPr lang="zh-CN" altLang="en-US"/>
        </a:p>
      </dgm:t>
    </dgm:pt>
    <dgm:pt modelId="{1102A0DF-BC7E-4CAF-A226-18B4ED5FE8BD}">
      <dgm:prSet phldrT="[文本]"/>
      <dgm:spPr/>
      <dgm:t>
        <a:bodyPr/>
        <a:lstStyle/>
        <a:p>
          <a:r>
            <a:rPr lang="zh-CN" altLang="en-US" dirty="0" smtClean="0">
              <a:latin typeface="MingLiU" pitchFamily="49" charset="-120"/>
              <a:ea typeface="MingLiU" pitchFamily="49" charset="-120"/>
            </a:rPr>
            <a:t>百链</a:t>
          </a:r>
          <a:endParaRPr lang="zh-CN" altLang="en-US" dirty="0">
            <a:latin typeface="MingLiU" pitchFamily="49" charset="-120"/>
            <a:ea typeface="MingLiU" pitchFamily="49" charset="-120"/>
          </a:endParaRPr>
        </a:p>
      </dgm:t>
    </dgm:pt>
    <dgm:pt modelId="{4D3A34E5-C724-4387-9AA4-4E21F86142CC}" type="parTrans" cxnId="{999EB4DC-4B33-4F1B-BC9A-9486A3E07A3C}">
      <dgm:prSet/>
      <dgm:spPr/>
      <dgm:t>
        <a:bodyPr/>
        <a:lstStyle/>
        <a:p>
          <a:endParaRPr lang="zh-CN" altLang="en-US"/>
        </a:p>
      </dgm:t>
    </dgm:pt>
    <dgm:pt modelId="{F749D209-DC4F-4C30-BD75-CF7549F49979}" type="sibTrans" cxnId="{999EB4DC-4B33-4F1B-BC9A-9486A3E07A3C}">
      <dgm:prSet/>
      <dgm:spPr/>
      <dgm:t>
        <a:bodyPr/>
        <a:lstStyle/>
        <a:p>
          <a:endParaRPr lang="zh-CN" altLang="en-US"/>
        </a:p>
      </dgm:t>
    </dgm:pt>
    <dgm:pt modelId="{D56C8F91-3598-4F56-84DB-37C8FC5EBB8E}">
      <dgm:prSet phldrT="[文本]"/>
      <dgm:spPr/>
      <dgm:t>
        <a:bodyPr/>
        <a:lstStyle/>
        <a:p>
          <a:r>
            <a:rPr lang="zh-CN" altLang="en-US" dirty="0" smtClean="0">
              <a:latin typeface="MingLiU" pitchFamily="49" charset="-120"/>
              <a:ea typeface="MingLiU" pitchFamily="49" charset="-120"/>
            </a:rPr>
            <a:t>学术视频</a:t>
          </a:r>
          <a:endParaRPr lang="zh-CN" altLang="en-US" dirty="0">
            <a:latin typeface="MingLiU" pitchFamily="49" charset="-120"/>
            <a:ea typeface="MingLiU" pitchFamily="49" charset="-120"/>
          </a:endParaRPr>
        </a:p>
      </dgm:t>
    </dgm:pt>
    <dgm:pt modelId="{25C9237D-1A5C-410F-A728-10F7282D8475}" type="parTrans" cxnId="{680D7CB1-59E9-4FC9-B092-1EF5E20540B2}">
      <dgm:prSet/>
      <dgm:spPr/>
      <dgm:t>
        <a:bodyPr/>
        <a:lstStyle/>
        <a:p>
          <a:endParaRPr lang="zh-CN" altLang="en-US"/>
        </a:p>
      </dgm:t>
    </dgm:pt>
    <dgm:pt modelId="{8BBD8EF1-88EE-4CAF-820E-9DE09275619B}" type="sibTrans" cxnId="{680D7CB1-59E9-4FC9-B092-1EF5E20540B2}">
      <dgm:prSet/>
      <dgm:spPr/>
      <dgm:t>
        <a:bodyPr/>
        <a:lstStyle/>
        <a:p>
          <a:endParaRPr lang="zh-CN" altLang="en-US"/>
        </a:p>
      </dgm:t>
    </dgm:pt>
    <dgm:pt modelId="{5903AD16-AC3C-40A9-8955-124B3C012E96}" type="pres">
      <dgm:prSet presAssocID="{3C61DD09-51DB-4237-82C8-6B013D49BC5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zh-CN" altLang="en-US"/>
        </a:p>
      </dgm:t>
    </dgm:pt>
    <dgm:pt modelId="{6E9AE823-C9E9-4EA8-80DA-1169426F2235}" type="pres">
      <dgm:prSet presAssocID="{254674F9-113C-4FAB-A821-23A0C6232336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E50FC681-01A7-421B-BAF7-C485443453B9}" type="pres">
      <dgm:prSet presAssocID="{254674F9-113C-4FAB-A821-23A0C6232336}" presName="Accent1" presStyleLbl="node1" presStyleIdx="0" presStyleCnt="17"/>
      <dgm:spPr/>
    </dgm:pt>
    <dgm:pt modelId="{9BDB2DCD-13B2-4EB1-A883-7D4DB4CAA036}" type="pres">
      <dgm:prSet presAssocID="{254674F9-113C-4FAB-A821-23A0C6232336}" presName="Accent2" presStyleLbl="node1" presStyleIdx="1" presStyleCnt="17"/>
      <dgm:spPr/>
    </dgm:pt>
    <dgm:pt modelId="{123298C1-03BF-4CFA-858D-968F848F04F6}" type="pres">
      <dgm:prSet presAssocID="{254674F9-113C-4FAB-A821-23A0C6232336}" presName="Accent3" presStyleLbl="node1" presStyleIdx="2" presStyleCnt="17"/>
      <dgm:spPr/>
    </dgm:pt>
    <dgm:pt modelId="{0E851BDE-6556-4567-884C-C834E2FEEFAB}" type="pres">
      <dgm:prSet presAssocID="{254674F9-113C-4FAB-A821-23A0C6232336}" presName="Accent4" presStyleLbl="node1" presStyleIdx="3" presStyleCnt="17"/>
      <dgm:spPr/>
    </dgm:pt>
    <dgm:pt modelId="{CBF8B316-D7A4-4849-BE86-97E02CBB0CEF}" type="pres">
      <dgm:prSet presAssocID="{254674F9-113C-4FAB-A821-23A0C6232336}" presName="Accent5" presStyleLbl="node1" presStyleIdx="4" presStyleCnt="17"/>
      <dgm:spPr/>
    </dgm:pt>
    <dgm:pt modelId="{129CCFC7-364C-4E23-BC4E-EB5132618BF3}" type="pres">
      <dgm:prSet presAssocID="{254674F9-113C-4FAB-A821-23A0C6232336}" presName="Accent6" presStyleLbl="node1" presStyleIdx="5" presStyleCnt="17"/>
      <dgm:spPr/>
    </dgm:pt>
    <dgm:pt modelId="{EBA239C8-6D02-40ED-8EF3-7F8F74190D8F}" type="pres">
      <dgm:prSet presAssocID="{05752C74-0961-43F1-B4E1-BE6D382EE3A2}" presName="Child1" presStyleLbl="node1" presStyleIdx="6" presStyleCnt="17" custScaleX="170096" custScaleY="172005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3DB6FFD5-6E89-4DC2-A822-C1A6862113AC}" type="pres">
      <dgm:prSet presAssocID="{05752C74-0961-43F1-B4E1-BE6D382EE3A2}" presName="Accent7" presStyleCnt="0"/>
      <dgm:spPr/>
    </dgm:pt>
    <dgm:pt modelId="{69B58514-2047-41C5-AC83-7436069ADF51}" type="pres">
      <dgm:prSet presAssocID="{05752C74-0961-43F1-B4E1-BE6D382EE3A2}" presName="AccentHold1" presStyleLbl="node1" presStyleIdx="7" presStyleCnt="17"/>
      <dgm:spPr/>
    </dgm:pt>
    <dgm:pt modelId="{85D3018E-F760-4A73-9517-03C7376103B5}" type="pres">
      <dgm:prSet presAssocID="{05752C74-0961-43F1-B4E1-BE6D382EE3A2}" presName="Accent8" presStyleCnt="0"/>
      <dgm:spPr/>
    </dgm:pt>
    <dgm:pt modelId="{000520AD-F279-4A56-B001-3969A9ADFE71}" type="pres">
      <dgm:prSet presAssocID="{05752C74-0961-43F1-B4E1-BE6D382EE3A2}" presName="AccentHold2" presStyleLbl="node1" presStyleIdx="8" presStyleCnt="17"/>
      <dgm:spPr/>
    </dgm:pt>
    <dgm:pt modelId="{9CAF1382-A7A8-4B10-ACAF-0123E6A76833}" type="pres">
      <dgm:prSet presAssocID="{0EFC370B-FE06-4C75-9272-186FCBE111C8}" presName="Child2" presStyleLbl="node1" presStyleIdx="9" presStyleCnt="17" custScaleX="84998" custScaleY="88257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C5491D98-CCF3-423A-9ABB-37D4B0270898}" type="pres">
      <dgm:prSet presAssocID="{0EFC370B-FE06-4C75-9272-186FCBE111C8}" presName="Accent9" presStyleCnt="0"/>
      <dgm:spPr/>
    </dgm:pt>
    <dgm:pt modelId="{A2138375-5C61-4E9A-8BC0-1A1B49EF6FC6}" type="pres">
      <dgm:prSet presAssocID="{0EFC370B-FE06-4C75-9272-186FCBE111C8}" presName="AccentHold1" presStyleLbl="node1" presStyleIdx="10" presStyleCnt="17"/>
      <dgm:spPr/>
    </dgm:pt>
    <dgm:pt modelId="{CF1AE44F-B707-4EDA-B1A7-B34FC794D0F8}" type="pres">
      <dgm:prSet presAssocID="{0EFC370B-FE06-4C75-9272-186FCBE111C8}" presName="Accent10" presStyleCnt="0"/>
      <dgm:spPr/>
    </dgm:pt>
    <dgm:pt modelId="{8D326815-3CFD-44A6-8FA7-412C4BD19679}" type="pres">
      <dgm:prSet presAssocID="{0EFC370B-FE06-4C75-9272-186FCBE111C8}" presName="AccentHold2" presStyleLbl="node1" presStyleIdx="11" presStyleCnt="17"/>
      <dgm:spPr/>
    </dgm:pt>
    <dgm:pt modelId="{149D17FA-0F5D-469E-BAB8-58AF2311BD2D}" type="pres">
      <dgm:prSet presAssocID="{0EFC370B-FE06-4C75-9272-186FCBE111C8}" presName="Accent11" presStyleCnt="0"/>
      <dgm:spPr/>
    </dgm:pt>
    <dgm:pt modelId="{B1742DAF-7823-44BF-928B-769444331917}" type="pres">
      <dgm:prSet presAssocID="{0EFC370B-FE06-4C75-9272-186FCBE111C8}" presName="AccentHold3" presStyleLbl="node1" presStyleIdx="12" presStyleCnt="17"/>
      <dgm:spPr/>
    </dgm:pt>
    <dgm:pt modelId="{C839352D-8AC4-49EE-A882-D4E22BADD9A1}" type="pres">
      <dgm:prSet presAssocID="{D56C8F91-3598-4F56-84DB-37C8FC5EBB8E}" presName="Child3" presStyleLbl="node1" presStyleIdx="13" presStyleCnt="17" custScaleX="79979" custScaleY="78079" custLinFactX="-4021" custLinFactNeighborX="-100000" custLinFactNeighborY="18168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BA9C790F-CE8C-4937-8556-AB9006963B83}" type="pres">
      <dgm:prSet presAssocID="{D56C8F91-3598-4F56-84DB-37C8FC5EBB8E}" presName="Accent12" presStyleCnt="0"/>
      <dgm:spPr/>
    </dgm:pt>
    <dgm:pt modelId="{D65F3569-A5CB-414B-A70F-F7C9EFDE8F53}" type="pres">
      <dgm:prSet presAssocID="{D56C8F91-3598-4F56-84DB-37C8FC5EBB8E}" presName="AccentHold1" presStyleLbl="node1" presStyleIdx="14" presStyleCnt="17"/>
      <dgm:spPr/>
    </dgm:pt>
    <dgm:pt modelId="{4168089A-7F51-4A0F-A86B-2EE0C436EB79}" type="pres">
      <dgm:prSet presAssocID="{1102A0DF-BC7E-4CAF-A226-18B4ED5FE8BD}" presName="Child4" presStyleLbl="node1" presStyleIdx="15" presStyleCnt="17" custScaleX="89316" custScaleY="90369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F82FED76-53BC-4D9B-9297-7E0CBB754029}" type="pres">
      <dgm:prSet presAssocID="{1102A0DF-BC7E-4CAF-A226-18B4ED5FE8BD}" presName="Accent13" presStyleCnt="0"/>
      <dgm:spPr/>
    </dgm:pt>
    <dgm:pt modelId="{C46E30F2-ABD6-4FF2-B122-BE43FD8A0181}" type="pres">
      <dgm:prSet presAssocID="{1102A0DF-BC7E-4CAF-A226-18B4ED5FE8BD}" presName="AccentHold1" presStyleLbl="node1" presStyleIdx="16" presStyleCnt="17"/>
      <dgm:spPr/>
    </dgm:pt>
  </dgm:ptLst>
  <dgm:cxnLst>
    <dgm:cxn modelId="{7FAF950B-B433-4087-881B-480E836AC9FC}" type="presOf" srcId="{3C61DD09-51DB-4237-82C8-6B013D49BC5D}" destId="{5903AD16-AC3C-40A9-8955-124B3C012E96}" srcOrd="0" destOrd="0" presId="urn:microsoft.com/office/officeart/2009/3/layout/CircleRelationship"/>
    <dgm:cxn modelId="{49582744-6522-46E4-BDF8-5A994951572A}" srcId="{3C61DD09-51DB-4237-82C8-6B013D49BC5D}" destId="{254674F9-113C-4FAB-A821-23A0C6232336}" srcOrd="0" destOrd="0" parTransId="{FF299973-EC77-4F25-8114-223124786D95}" sibTransId="{6E0CC090-1E14-4CF5-BD49-1B784543AF17}"/>
    <dgm:cxn modelId="{999EB4DC-4B33-4F1B-BC9A-9486A3E07A3C}" srcId="{254674F9-113C-4FAB-A821-23A0C6232336}" destId="{1102A0DF-BC7E-4CAF-A226-18B4ED5FE8BD}" srcOrd="3" destOrd="0" parTransId="{4D3A34E5-C724-4387-9AA4-4E21F86142CC}" sibTransId="{F749D209-DC4F-4C30-BD75-CF7549F49979}"/>
    <dgm:cxn modelId="{EAA79A82-7D7F-4003-9997-F8726A1C1606}" srcId="{254674F9-113C-4FAB-A821-23A0C6232336}" destId="{0EFC370B-FE06-4C75-9272-186FCBE111C8}" srcOrd="1" destOrd="0" parTransId="{BC3361CC-8908-4F95-B721-8B9E7C0FB6B2}" sibTransId="{2D8A1FA9-2C3D-433B-B349-68C822135AB8}"/>
    <dgm:cxn modelId="{B87BE146-8981-426E-80D5-1D025419CD0C}" type="presOf" srcId="{254674F9-113C-4FAB-A821-23A0C6232336}" destId="{6E9AE823-C9E9-4EA8-80DA-1169426F2235}" srcOrd="0" destOrd="0" presId="urn:microsoft.com/office/officeart/2009/3/layout/CircleRelationship"/>
    <dgm:cxn modelId="{08B088F1-E303-469A-B17D-CF7739F7FF49}" type="presOf" srcId="{0EFC370B-FE06-4C75-9272-186FCBE111C8}" destId="{9CAF1382-A7A8-4B10-ACAF-0123E6A76833}" srcOrd="0" destOrd="0" presId="urn:microsoft.com/office/officeart/2009/3/layout/CircleRelationship"/>
    <dgm:cxn modelId="{A0A1DA5D-169E-41F7-AF64-2683D939B556}" type="presOf" srcId="{D56C8F91-3598-4F56-84DB-37C8FC5EBB8E}" destId="{C839352D-8AC4-49EE-A882-D4E22BADD9A1}" srcOrd="0" destOrd="0" presId="urn:microsoft.com/office/officeart/2009/3/layout/CircleRelationship"/>
    <dgm:cxn modelId="{EA28BC7B-61AF-441C-B1EA-ACD09B4478E1}" type="presOf" srcId="{1102A0DF-BC7E-4CAF-A226-18B4ED5FE8BD}" destId="{4168089A-7F51-4A0F-A86B-2EE0C436EB79}" srcOrd="0" destOrd="0" presId="urn:microsoft.com/office/officeart/2009/3/layout/CircleRelationship"/>
    <dgm:cxn modelId="{F35CDF80-C280-4B8E-B8A5-C9ED86192469}" srcId="{254674F9-113C-4FAB-A821-23A0C6232336}" destId="{05752C74-0961-43F1-B4E1-BE6D382EE3A2}" srcOrd="0" destOrd="0" parTransId="{A5C9669F-1B06-4FF5-BA2E-7AD644A66593}" sibTransId="{0E923543-AEBE-410E-807B-7F4F902EF00D}"/>
    <dgm:cxn modelId="{680D7CB1-59E9-4FC9-B092-1EF5E20540B2}" srcId="{254674F9-113C-4FAB-A821-23A0C6232336}" destId="{D56C8F91-3598-4F56-84DB-37C8FC5EBB8E}" srcOrd="2" destOrd="0" parTransId="{25C9237D-1A5C-410F-A728-10F7282D8475}" sibTransId="{8BBD8EF1-88EE-4CAF-820E-9DE09275619B}"/>
    <dgm:cxn modelId="{F099D904-D7B9-40C6-898B-F39E915BE1E6}" type="presOf" srcId="{05752C74-0961-43F1-B4E1-BE6D382EE3A2}" destId="{EBA239C8-6D02-40ED-8EF3-7F8F74190D8F}" srcOrd="0" destOrd="0" presId="urn:microsoft.com/office/officeart/2009/3/layout/CircleRelationship"/>
    <dgm:cxn modelId="{0C4C7561-15DF-4F4A-BA6E-2DAABAE9FE8F}" type="presParOf" srcId="{5903AD16-AC3C-40A9-8955-124B3C012E96}" destId="{6E9AE823-C9E9-4EA8-80DA-1169426F2235}" srcOrd="0" destOrd="0" presId="urn:microsoft.com/office/officeart/2009/3/layout/CircleRelationship"/>
    <dgm:cxn modelId="{F6151320-D361-4A7B-B2DE-CDF300E71745}" type="presParOf" srcId="{5903AD16-AC3C-40A9-8955-124B3C012E96}" destId="{E50FC681-01A7-421B-BAF7-C485443453B9}" srcOrd="1" destOrd="0" presId="urn:microsoft.com/office/officeart/2009/3/layout/CircleRelationship"/>
    <dgm:cxn modelId="{9CDA88BB-5AD6-4DB2-B5EF-B9FF4CF864EB}" type="presParOf" srcId="{5903AD16-AC3C-40A9-8955-124B3C012E96}" destId="{9BDB2DCD-13B2-4EB1-A883-7D4DB4CAA036}" srcOrd="2" destOrd="0" presId="urn:microsoft.com/office/officeart/2009/3/layout/CircleRelationship"/>
    <dgm:cxn modelId="{22F4F063-1511-4090-B820-B0A5452B3423}" type="presParOf" srcId="{5903AD16-AC3C-40A9-8955-124B3C012E96}" destId="{123298C1-03BF-4CFA-858D-968F848F04F6}" srcOrd="3" destOrd="0" presId="urn:microsoft.com/office/officeart/2009/3/layout/CircleRelationship"/>
    <dgm:cxn modelId="{D7B73E21-5790-491C-AAC4-287E94AEF607}" type="presParOf" srcId="{5903AD16-AC3C-40A9-8955-124B3C012E96}" destId="{0E851BDE-6556-4567-884C-C834E2FEEFAB}" srcOrd="4" destOrd="0" presId="urn:microsoft.com/office/officeart/2009/3/layout/CircleRelationship"/>
    <dgm:cxn modelId="{AA4CFD53-28CC-4B9F-9069-093802E702B1}" type="presParOf" srcId="{5903AD16-AC3C-40A9-8955-124B3C012E96}" destId="{CBF8B316-D7A4-4849-BE86-97E02CBB0CEF}" srcOrd="5" destOrd="0" presId="urn:microsoft.com/office/officeart/2009/3/layout/CircleRelationship"/>
    <dgm:cxn modelId="{31444AE4-9835-4B1E-8BAC-6F2DAC85F2E1}" type="presParOf" srcId="{5903AD16-AC3C-40A9-8955-124B3C012E96}" destId="{129CCFC7-364C-4E23-BC4E-EB5132618BF3}" srcOrd="6" destOrd="0" presId="urn:microsoft.com/office/officeart/2009/3/layout/CircleRelationship"/>
    <dgm:cxn modelId="{8275F1A1-64F3-479F-B2C4-BA4791B656B6}" type="presParOf" srcId="{5903AD16-AC3C-40A9-8955-124B3C012E96}" destId="{EBA239C8-6D02-40ED-8EF3-7F8F74190D8F}" srcOrd="7" destOrd="0" presId="urn:microsoft.com/office/officeart/2009/3/layout/CircleRelationship"/>
    <dgm:cxn modelId="{64687C53-677E-4F40-8555-8F8F622C85C4}" type="presParOf" srcId="{5903AD16-AC3C-40A9-8955-124B3C012E96}" destId="{3DB6FFD5-6E89-4DC2-A822-C1A6862113AC}" srcOrd="8" destOrd="0" presId="urn:microsoft.com/office/officeart/2009/3/layout/CircleRelationship"/>
    <dgm:cxn modelId="{7CA96C74-ECD4-412F-9E60-08C9E17A14D0}" type="presParOf" srcId="{3DB6FFD5-6E89-4DC2-A822-C1A6862113AC}" destId="{69B58514-2047-41C5-AC83-7436069ADF51}" srcOrd="0" destOrd="0" presId="urn:microsoft.com/office/officeart/2009/3/layout/CircleRelationship"/>
    <dgm:cxn modelId="{A83018BD-01F7-4D2A-8232-FB9093DE8597}" type="presParOf" srcId="{5903AD16-AC3C-40A9-8955-124B3C012E96}" destId="{85D3018E-F760-4A73-9517-03C7376103B5}" srcOrd="9" destOrd="0" presId="urn:microsoft.com/office/officeart/2009/3/layout/CircleRelationship"/>
    <dgm:cxn modelId="{C3C43BEF-49DB-4F86-A283-F363C6529AA0}" type="presParOf" srcId="{85D3018E-F760-4A73-9517-03C7376103B5}" destId="{000520AD-F279-4A56-B001-3969A9ADFE71}" srcOrd="0" destOrd="0" presId="urn:microsoft.com/office/officeart/2009/3/layout/CircleRelationship"/>
    <dgm:cxn modelId="{11A2F1ED-27B0-4830-96EB-C9766C75BAE1}" type="presParOf" srcId="{5903AD16-AC3C-40A9-8955-124B3C012E96}" destId="{9CAF1382-A7A8-4B10-ACAF-0123E6A76833}" srcOrd="10" destOrd="0" presId="urn:microsoft.com/office/officeart/2009/3/layout/CircleRelationship"/>
    <dgm:cxn modelId="{6E39ACE7-EF7A-4B4C-90B6-2BEA18D9790F}" type="presParOf" srcId="{5903AD16-AC3C-40A9-8955-124B3C012E96}" destId="{C5491D98-CCF3-423A-9ABB-37D4B0270898}" srcOrd="11" destOrd="0" presId="urn:microsoft.com/office/officeart/2009/3/layout/CircleRelationship"/>
    <dgm:cxn modelId="{900B6AE7-E2C0-48C9-89F8-B4D275B81E8C}" type="presParOf" srcId="{C5491D98-CCF3-423A-9ABB-37D4B0270898}" destId="{A2138375-5C61-4E9A-8BC0-1A1B49EF6FC6}" srcOrd="0" destOrd="0" presId="urn:microsoft.com/office/officeart/2009/3/layout/CircleRelationship"/>
    <dgm:cxn modelId="{7B2F7ACC-A3F2-4F2C-9EA5-3FDD497B75E4}" type="presParOf" srcId="{5903AD16-AC3C-40A9-8955-124B3C012E96}" destId="{CF1AE44F-B707-4EDA-B1A7-B34FC794D0F8}" srcOrd="12" destOrd="0" presId="urn:microsoft.com/office/officeart/2009/3/layout/CircleRelationship"/>
    <dgm:cxn modelId="{F3217A03-35F4-4600-8FB8-FD63702AE5EC}" type="presParOf" srcId="{CF1AE44F-B707-4EDA-B1A7-B34FC794D0F8}" destId="{8D326815-3CFD-44A6-8FA7-412C4BD19679}" srcOrd="0" destOrd="0" presId="urn:microsoft.com/office/officeart/2009/3/layout/CircleRelationship"/>
    <dgm:cxn modelId="{510883E0-A568-4B30-963F-956987888E32}" type="presParOf" srcId="{5903AD16-AC3C-40A9-8955-124B3C012E96}" destId="{149D17FA-0F5D-469E-BAB8-58AF2311BD2D}" srcOrd="13" destOrd="0" presId="urn:microsoft.com/office/officeart/2009/3/layout/CircleRelationship"/>
    <dgm:cxn modelId="{DB5D658C-C84F-4278-827F-06439D2D405F}" type="presParOf" srcId="{149D17FA-0F5D-469E-BAB8-58AF2311BD2D}" destId="{B1742DAF-7823-44BF-928B-769444331917}" srcOrd="0" destOrd="0" presId="urn:microsoft.com/office/officeart/2009/3/layout/CircleRelationship"/>
    <dgm:cxn modelId="{506AD527-6F58-4072-A559-9023A53CC7A3}" type="presParOf" srcId="{5903AD16-AC3C-40A9-8955-124B3C012E96}" destId="{C839352D-8AC4-49EE-A882-D4E22BADD9A1}" srcOrd="14" destOrd="0" presId="urn:microsoft.com/office/officeart/2009/3/layout/CircleRelationship"/>
    <dgm:cxn modelId="{5F432B68-2B3E-483E-A072-0D5C18EC1229}" type="presParOf" srcId="{5903AD16-AC3C-40A9-8955-124B3C012E96}" destId="{BA9C790F-CE8C-4937-8556-AB9006963B83}" srcOrd="15" destOrd="0" presId="urn:microsoft.com/office/officeart/2009/3/layout/CircleRelationship"/>
    <dgm:cxn modelId="{3102F109-A897-4170-908B-17173AA9AA3B}" type="presParOf" srcId="{BA9C790F-CE8C-4937-8556-AB9006963B83}" destId="{D65F3569-A5CB-414B-A70F-F7C9EFDE8F53}" srcOrd="0" destOrd="0" presId="urn:microsoft.com/office/officeart/2009/3/layout/CircleRelationship"/>
    <dgm:cxn modelId="{892900DB-22EC-46C2-AAD1-20ECD4A4C45D}" type="presParOf" srcId="{5903AD16-AC3C-40A9-8955-124B3C012E96}" destId="{4168089A-7F51-4A0F-A86B-2EE0C436EB79}" srcOrd="16" destOrd="0" presId="urn:microsoft.com/office/officeart/2009/3/layout/CircleRelationship"/>
    <dgm:cxn modelId="{EEDDFD52-1553-4705-B0F4-10DC62FE3445}" type="presParOf" srcId="{5903AD16-AC3C-40A9-8955-124B3C012E96}" destId="{F82FED76-53BC-4D9B-9297-7E0CBB754029}" srcOrd="17" destOrd="0" presId="urn:microsoft.com/office/officeart/2009/3/layout/CircleRelationship"/>
    <dgm:cxn modelId="{B6C8FF0D-0D38-4F68-90B6-31B409E12D5E}" type="presParOf" srcId="{F82FED76-53BC-4D9B-9297-7E0CBB754029}" destId="{C46E30F2-ABD6-4FF2-B122-BE43FD8A018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1BE1CE-41A3-4551-8649-A1AB0E4B1235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6402F63-2E3D-499C-A3A4-1CBF33BCF363}">
      <dgm:prSet phldrT="[文本]"/>
      <dgm:spPr/>
      <dgm:t>
        <a:bodyPr/>
        <a:lstStyle/>
        <a:p>
          <a:r>
            <a:rPr lang="zh-CN" altLang="en-US" dirty="0" smtClean="0">
              <a:latin typeface="MingLiU" pitchFamily="49" charset="-120"/>
              <a:ea typeface="MingLiU" pitchFamily="49" charset="-120"/>
            </a:rPr>
            <a:t>汇雅</a:t>
          </a:r>
          <a:endParaRPr lang="en-US" altLang="zh-CN" dirty="0" smtClean="0">
            <a:latin typeface="MingLiU" pitchFamily="49" charset="-120"/>
            <a:ea typeface="MingLiU" pitchFamily="49" charset="-120"/>
          </a:endParaRPr>
        </a:p>
        <a:p>
          <a:endParaRPr lang="zh-CN" altLang="en-US" dirty="0">
            <a:latin typeface="MingLiU" pitchFamily="49" charset="-120"/>
            <a:ea typeface="MingLiU" pitchFamily="49" charset="-120"/>
          </a:endParaRPr>
        </a:p>
      </dgm:t>
    </dgm:pt>
    <dgm:pt modelId="{6D25AEDE-7529-44DE-A14E-E85820689BEF}" type="parTrans" cxnId="{AF7DA457-B3FA-458B-9B48-153DF974BCB4}">
      <dgm:prSet/>
      <dgm:spPr/>
      <dgm:t>
        <a:bodyPr/>
        <a:lstStyle/>
        <a:p>
          <a:endParaRPr lang="zh-CN" altLang="en-US"/>
        </a:p>
      </dgm:t>
    </dgm:pt>
    <dgm:pt modelId="{D09C3D69-420F-4955-9123-708DDFD3E736}" type="sibTrans" cxnId="{AF7DA457-B3FA-458B-9B48-153DF974BCB4}">
      <dgm:prSet/>
      <dgm:spPr/>
      <dgm:t>
        <a:bodyPr/>
        <a:lstStyle/>
        <a:p>
          <a:endParaRPr lang="zh-CN" altLang="en-US"/>
        </a:p>
      </dgm:t>
    </dgm:pt>
    <dgm:pt modelId="{ECC85EA9-0DF1-4380-B90D-ED1C9ACF072E}">
      <dgm:prSet phldrT="[文本]"/>
      <dgm:spPr/>
      <dgm:t>
        <a:bodyPr/>
        <a:lstStyle/>
        <a:p>
          <a:r>
            <a:rPr lang="zh-CN" altLang="en-US" dirty="0" smtClean="0">
              <a:latin typeface="MingLiU" pitchFamily="49" charset="-120"/>
              <a:ea typeface="MingLiU" pitchFamily="49" charset="-120"/>
            </a:rPr>
            <a:t>大学生利用率最高的数据库产品</a:t>
          </a:r>
          <a:endParaRPr lang="zh-CN" altLang="en-US" dirty="0">
            <a:latin typeface="MingLiU" pitchFamily="49" charset="-120"/>
            <a:ea typeface="MingLiU" pitchFamily="49" charset="-120"/>
          </a:endParaRPr>
        </a:p>
      </dgm:t>
    </dgm:pt>
    <dgm:pt modelId="{56A1301C-839B-402C-9575-4DBAC8B2943A}" type="parTrans" cxnId="{49AC66FD-754D-435B-BCEC-B3C9EADF2EE9}">
      <dgm:prSet/>
      <dgm:spPr/>
      <dgm:t>
        <a:bodyPr/>
        <a:lstStyle/>
        <a:p>
          <a:endParaRPr lang="zh-CN" altLang="en-US"/>
        </a:p>
      </dgm:t>
    </dgm:pt>
    <dgm:pt modelId="{B6F3C1F8-89DE-476A-B27A-1D1FF8A05AC6}" type="sibTrans" cxnId="{49AC66FD-754D-435B-BCEC-B3C9EADF2EE9}">
      <dgm:prSet/>
      <dgm:spPr/>
      <dgm:t>
        <a:bodyPr/>
        <a:lstStyle/>
        <a:p>
          <a:endParaRPr lang="zh-CN" altLang="en-US"/>
        </a:p>
      </dgm:t>
    </dgm:pt>
    <dgm:pt modelId="{18004F6E-2F98-4A55-9858-A05B76DFCEA5}">
      <dgm:prSet phldrT="[文本]"/>
      <dgm:spPr/>
      <dgm:t>
        <a:bodyPr/>
        <a:lstStyle/>
        <a:p>
          <a:r>
            <a:rPr lang="zh-CN" altLang="en-US" dirty="0" smtClean="0">
              <a:latin typeface="MingLiU" pitchFamily="49" charset="-120"/>
              <a:ea typeface="MingLiU" pitchFamily="49" charset="-120"/>
            </a:rPr>
            <a:t>全球最大的中文电子图书资源数据库</a:t>
          </a:r>
          <a:endParaRPr lang="zh-CN" altLang="en-US" dirty="0">
            <a:latin typeface="MingLiU" pitchFamily="49" charset="-120"/>
            <a:ea typeface="MingLiU" pitchFamily="49" charset="-120"/>
          </a:endParaRPr>
        </a:p>
      </dgm:t>
    </dgm:pt>
    <dgm:pt modelId="{8D81D912-7C49-4895-A5B8-F4A276744501}" type="parTrans" cxnId="{DC07D05B-4DC0-4E97-9E07-59D63C7B3D39}">
      <dgm:prSet/>
      <dgm:spPr/>
      <dgm:t>
        <a:bodyPr/>
        <a:lstStyle/>
        <a:p>
          <a:endParaRPr lang="zh-CN" altLang="en-US"/>
        </a:p>
      </dgm:t>
    </dgm:pt>
    <dgm:pt modelId="{E3A7E59B-50CC-4484-B3D2-1C18C4F0CF9C}" type="sibTrans" cxnId="{DC07D05B-4DC0-4E97-9E07-59D63C7B3D39}">
      <dgm:prSet/>
      <dgm:spPr/>
      <dgm:t>
        <a:bodyPr/>
        <a:lstStyle/>
        <a:p>
          <a:endParaRPr lang="zh-CN" altLang="en-US"/>
        </a:p>
      </dgm:t>
    </dgm:pt>
    <dgm:pt modelId="{C4E58838-57FB-4C7E-926D-641FF405367F}">
      <dgm:prSet phldrT="[文本]"/>
      <dgm:spPr/>
      <dgm:t>
        <a:bodyPr/>
        <a:lstStyle/>
        <a:p>
          <a:r>
            <a:rPr lang="zh-CN" altLang="en-US" dirty="0" smtClean="0">
              <a:latin typeface="MingLiU" pitchFamily="49" charset="-120"/>
              <a:ea typeface="MingLiU" pitchFamily="49" charset="-120"/>
            </a:rPr>
            <a:t>涵盖</a:t>
          </a:r>
          <a:r>
            <a:rPr lang="en-US" altLang="zh-CN" dirty="0" smtClean="0">
              <a:latin typeface="MingLiU" pitchFamily="49" charset="-120"/>
              <a:ea typeface="MingLiU" pitchFamily="49" charset="-120"/>
            </a:rPr>
            <a:t>22</a:t>
          </a:r>
          <a:r>
            <a:rPr lang="zh-CN" altLang="en-US" dirty="0" smtClean="0">
              <a:latin typeface="MingLiU" pitchFamily="49" charset="-120"/>
              <a:ea typeface="MingLiU" pitchFamily="49" charset="-120"/>
            </a:rPr>
            <a:t>大类的</a:t>
          </a:r>
          <a:r>
            <a:rPr lang="en-US" altLang="zh-CN" dirty="0" smtClean="0">
              <a:latin typeface="MingLiU" pitchFamily="49" charset="-120"/>
              <a:ea typeface="MingLiU" pitchFamily="49" charset="-120"/>
            </a:rPr>
            <a:t>100</a:t>
          </a:r>
          <a:r>
            <a:rPr lang="zh-CN" altLang="en-US" dirty="0" smtClean="0">
              <a:latin typeface="MingLiU" pitchFamily="49" charset="-120"/>
              <a:ea typeface="MingLiU" pitchFamily="49" charset="-120"/>
            </a:rPr>
            <a:t>余万种电子图书</a:t>
          </a:r>
          <a:endParaRPr lang="zh-CN" altLang="en-US" dirty="0">
            <a:latin typeface="MingLiU" pitchFamily="49" charset="-120"/>
            <a:ea typeface="MingLiU" pitchFamily="49" charset="-120"/>
          </a:endParaRPr>
        </a:p>
      </dgm:t>
    </dgm:pt>
    <dgm:pt modelId="{9A82906B-030A-4ED9-8BF2-EC27F4A42DA5}" type="sibTrans" cxnId="{22A65E63-E5B8-407D-8472-4F1590E94B65}">
      <dgm:prSet/>
      <dgm:spPr/>
      <dgm:t>
        <a:bodyPr/>
        <a:lstStyle/>
        <a:p>
          <a:endParaRPr lang="zh-CN" altLang="en-US"/>
        </a:p>
      </dgm:t>
    </dgm:pt>
    <dgm:pt modelId="{9330E253-158A-4490-A489-4D9F9E485E0A}" type="parTrans" cxnId="{22A65E63-E5B8-407D-8472-4F1590E94B65}">
      <dgm:prSet/>
      <dgm:spPr/>
      <dgm:t>
        <a:bodyPr/>
        <a:lstStyle/>
        <a:p>
          <a:endParaRPr lang="zh-CN" altLang="en-US"/>
        </a:p>
      </dgm:t>
    </dgm:pt>
    <dgm:pt modelId="{C323E150-BA8D-4219-B766-8AFDDD79CF18}" type="pres">
      <dgm:prSet presAssocID="{311BE1CE-41A3-4551-8649-A1AB0E4B123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E1DD32FE-A359-4E49-A006-286419E515B7}" type="pres">
      <dgm:prSet presAssocID="{E6402F63-2E3D-499C-A3A4-1CBF33BCF363}" presName="thickLine" presStyleLbl="alignNode1" presStyleIdx="0" presStyleCnt="1"/>
      <dgm:spPr/>
    </dgm:pt>
    <dgm:pt modelId="{E351A48F-FED5-4471-B16D-F505E8311940}" type="pres">
      <dgm:prSet presAssocID="{E6402F63-2E3D-499C-A3A4-1CBF33BCF363}" presName="horz1" presStyleCnt="0"/>
      <dgm:spPr/>
    </dgm:pt>
    <dgm:pt modelId="{49B00137-709F-41E4-AE93-F0F172F3CD86}" type="pres">
      <dgm:prSet presAssocID="{E6402F63-2E3D-499C-A3A4-1CBF33BCF363}" presName="tx1" presStyleLbl="revTx" presStyleIdx="0" presStyleCnt="4"/>
      <dgm:spPr/>
      <dgm:t>
        <a:bodyPr/>
        <a:lstStyle/>
        <a:p>
          <a:endParaRPr lang="zh-CN" altLang="en-US"/>
        </a:p>
      </dgm:t>
    </dgm:pt>
    <dgm:pt modelId="{3541ED30-6AA4-468C-AAF4-70B6334B3EC4}" type="pres">
      <dgm:prSet presAssocID="{E6402F63-2E3D-499C-A3A4-1CBF33BCF363}" presName="vert1" presStyleCnt="0"/>
      <dgm:spPr/>
    </dgm:pt>
    <dgm:pt modelId="{43CB2323-2A82-4B1B-A84A-B40E331B39BE}" type="pres">
      <dgm:prSet presAssocID="{C4E58838-57FB-4C7E-926D-641FF405367F}" presName="vertSpace2a" presStyleCnt="0"/>
      <dgm:spPr/>
    </dgm:pt>
    <dgm:pt modelId="{B1D98A33-C3AE-4E6D-9C9D-244AF9BE6AB6}" type="pres">
      <dgm:prSet presAssocID="{C4E58838-57FB-4C7E-926D-641FF405367F}" presName="horz2" presStyleCnt="0"/>
      <dgm:spPr/>
    </dgm:pt>
    <dgm:pt modelId="{9F307A99-063E-4C1B-92BF-77BBEFA1F0DA}" type="pres">
      <dgm:prSet presAssocID="{C4E58838-57FB-4C7E-926D-641FF405367F}" presName="horzSpace2" presStyleCnt="0"/>
      <dgm:spPr/>
    </dgm:pt>
    <dgm:pt modelId="{A103BCFC-6587-4220-9373-96211733B3BC}" type="pres">
      <dgm:prSet presAssocID="{C4E58838-57FB-4C7E-926D-641FF405367F}" presName="tx2" presStyleLbl="revTx" presStyleIdx="1" presStyleCnt="4"/>
      <dgm:spPr/>
      <dgm:t>
        <a:bodyPr/>
        <a:lstStyle/>
        <a:p>
          <a:endParaRPr lang="zh-CN" altLang="en-US"/>
        </a:p>
      </dgm:t>
    </dgm:pt>
    <dgm:pt modelId="{2B22C89E-6AB7-4B5F-A539-5B18F478A66F}" type="pres">
      <dgm:prSet presAssocID="{C4E58838-57FB-4C7E-926D-641FF405367F}" presName="vert2" presStyleCnt="0"/>
      <dgm:spPr/>
    </dgm:pt>
    <dgm:pt modelId="{688EF37D-7969-418E-94BF-CC907D50A7AA}" type="pres">
      <dgm:prSet presAssocID="{C4E58838-57FB-4C7E-926D-641FF405367F}" presName="thinLine2b" presStyleLbl="callout" presStyleIdx="0" presStyleCnt="3"/>
      <dgm:spPr/>
    </dgm:pt>
    <dgm:pt modelId="{395DA994-57EF-4681-ABDD-D230EBE9B26F}" type="pres">
      <dgm:prSet presAssocID="{C4E58838-57FB-4C7E-926D-641FF405367F}" presName="vertSpace2b" presStyleCnt="0"/>
      <dgm:spPr/>
    </dgm:pt>
    <dgm:pt modelId="{78F0C230-58C2-4DE0-9D3D-A0F22FBC5332}" type="pres">
      <dgm:prSet presAssocID="{ECC85EA9-0DF1-4380-B90D-ED1C9ACF072E}" presName="horz2" presStyleCnt="0"/>
      <dgm:spPr/>
    </dgm:pt>
    <dgm:pt modelId="{0C3E5D80-3972-4CE1-83FE-00D00EC684E9}" type="pres">
      <dgm:prSet presAssocID="{ECC85EA9-0DF1-4380-B90D-ED1C9ACF072E}" presName="horzSpace2" presStyleCnt="0"/>
      <dgm:spPr/>
    </dgm:pt>
    <dgm:pt modelId="{10AB1031-225F-47C5-9669-D40BD63B824A}" type="pres">
      <dgm:prSet presAssocID="{ECC85EA9-0DF1-4380-B90D-ED1C9ACF072E}" presName="tx2" presStyleLbl="revTx" presStyleIdx="2" presStyleCnt="4"/>
      <dgm:spPr/>
      <dgm:t>
        <a:bodyPr/>
        <a:lstStyle/>
        <a:p>
          <a:endParaRPr lang="zh-CN" altLang="en-US"/>
        </a:p>
      </dgm:t>
    </dgm:pt>
    <dgm:pt modelId="{550A6B7D-0954-4E47-83CF-1759525ABEA8}" type="pres">
      <dgm:prSet presAssocID="{ECC85EA9-0DF1-4380-B90D-ED1C9ACF072E}" presName="vert2" presStyleCnt="0"/>
      <dgm:spPr/>
    </dgm:pt>
    <dgm:pt modelId="{4D73589D-8EF7-4FBD-A7B3-C8E6B3D07641}" type="pres">
      <dgm:prSet presAssocID="{ECC85EA9-0DF1-4380-B90D-ED1C9ACF072E}" presName="thinLine2b" presStyleLbl="callout" presStyleIdx="1" presStyleCnt="3"/>
      <dgm:spPr/>
    </dgm:pt>
    <dgm:pt modelId="{5E3F75FC-63A3-4947-A899-A6782CB27CC1}" type="pres">
      <dgm:prSet presAssocID="{ECC85EA9-0DF1-4380-B90D-ED1C9ACF072E}" presName="vertSpace2b" presStyleCnt="0"/>
      <dgm:spPr/>
    </dgm:pt>
    <dgm:pt modelId="{D2FB4B11-F92B-47C4-A3C3-611A6519AD78}" type="pres">
      <dgm:prSet presAssocID="{18004F6E-2F98-4A55-9858-A05B76DFCEA5}" presName="horz2" presStyleCnt="0"/>
      <dgm:spPr/>
    </dgm:pt>
    <dgm:pt modelId="{4816F78E-C174-4661-AD89-0030BAD536DD}" type="pres">
      <dgm:prSet presAssocID="{18004F6E-2F98-4A55-9858-A05B76DFCEA5}" presName="horzSpace2" presStyleCnt="0"/>
      <dgm:spPr/>
    </dgm:pt>
    <dgm:pt modelId="{F205F168-3A6F-414C-8EB0-C56696A8DC8E}" type="pres">
      <dgm:prSet presAssocID="{18004F6E-2F98-4A55-9858-A05B76DFCEA5}" presName="tx2" presStyleLbl="revTx" presStyleIdx="3" presStyleCnt="4"/>
      <dgm:spPr/>
      <dgm:t>
        <a:bodyPr/>
        <a:lstStyle/>
        <a:p>
          <a:endParaRPr lang="zh-CN" altLang="en-US"/>
        </a:p>
      </dgm:t>
    </dgm:pt>
    <dgm:pt modelId="{4F83B993-54D2-4491-B1A2-D5E300C5A9A7}" type="pres">
      <dgm:prSet presAssocID="{18004F6E-2F98-4A55-9858-A05B76DFCEA5}" presName="vert2" presStyleCnt="0"/>
      <dgm:spPr/>
    </dgm:pt>
    <dgm:pt modelId="{CE4741E5-1F08-4D19-B6E4-3004DEA74957}" type="pres">
      <dgm:prSet presAssocID="{18004F6E-2F98-4A55-9858-A05B76DFCEA5}" presName="thinLine2b" presStyleLbl="callout" presStyleIdx="2" presStyleCnt="3"/>
      <dgm:spPr/>
    </dgm:pt>
    <dgm:pt modelId="{CB72183A-38F1-4EAB-891A-455A9116BC29}" type="pres">
      <dgm:prSet presAssocID="{18004F6E-2F98-4A55-9858-A05B76DFCEA5}" presName="vertSpace2b" presStyleCnt="0"/>
      <dgm:spPr/>
    </dgm:pt>
  </dgm:ptLst>
  <dgm:cxnLst>
    <dgm:cxn modelId="{9AF797E8-90C7-4050-AEEE-05B1E579C9C5}" type="presOf" srcId="{18004F6E-2F98-4A55-9858-A05B76DFCEA5}" destId="{F205F168-3A6F-414C-8EB0-C56696A8DC8E}" srcOrd="0" destOrd="0" presId="urn:microsoft.com/office/officeart/2008/layout/LinedList"/>
    <dgm:cxn modelId="{49AC66FD-754D-435B-BCEC-B3C9EADF2EE9}" srcId="{E6402F63-2E3D-499C-A3A4-1CBF33BCF363}" destId="{ECC85EA9-0DF1-4380-B90D-ED1C9ACF072E}" srcOrd="1" destOrd="0" parTransId="{56A1301C-839B-402C-9575-4DBAC8B2943A}" sibTransId="{B6F3C1F8-89DE-476A-B27A-1D1FF8A05AC6}"/>
    <dgm:cxn modelId="{ACFA2ED2-D961-4C42-B75C-E9231461A17E}" type="presOf" srcId="{ECC85EA9-0DF1-4380-B90D-ED1C9ACF072E}" destId="{10AB1031-225F-47C5-9669-D40BD63B824A}" srcOrd="0" destOrd="0" presId="urn:microsoft.com/office/officeart/2008/layout/LinedList"/>
    <dgm:cxn modelId="{AF7DA457-B3FA-458B-9B48-153DF974BCB4}" srcId="{311BE1CE-41A3-4551-8649-A1AB0E4B1235}" destId="{E6402F63-2E3D-499C-A3A4-1CBF33BCF363}" srcOrd="0" destOrd="0" parTransId="{6D25AEDE-7529-44DE-A14E-E85820689BEF}" sibTransId="{D09C3D69-420F-4955-9123-708DDFD3E736}"/>
    <dgm:cxn modelId="{9B58410F-C5FF-46DB-95B5-57AB4D563E0B}" type="presOf" srcId="{311BE1CE-41A3-4551-8649-A1AB0E4B1235}" destId="{C323E150-BA8D-4219-B766-8AFDDD79CF18}" srcOrd="0" destOrd="0" presId="urn:microsoft.com/office/officeart/2008/layout/LinedList"/>
    <dgm:cxn modelId="{289B93A0-7809-434D-B371-F6CEC16A13CA}" type="presOf" srcId="{E6402F63-2E3D-499C-A3A4-1CBF33BCF363}" destId="{49B00137-709F-41E4-AE93-F0F172F3CD86}" srcOrd="0" destOrd="0" presId="urn:microsoft.com/office/officeart/2008/layout/LinedList"/>
    <dgm:cxn modelId="{B5DF72D1-1FE4-476F-9837-D285D6AED898}" type="presOf" srcId="{C4E58838-57FB-4C7E-926D-641FF405367F}" destId="{A103BCFC-6587-4220-9373-96211733B3BC}" srcOrd="0" destOrd="0" presId="urn:microsoft.com/office/officeart/2008/layout/LinedList"/>
    <dgm:cxn modelId="{22A65E63-E5B8-407D-8472-4F1590E94B65}" srcId="{E6402F63-2E3D-499C-A3A4-1CBF33BCF363}" destId="{C4E58838-57FB-4C7E-926D-641FF405367F}" srcOrd="0" destOrd="0" parTransId="{9330E253-158A-4490-A489-4D9F9E485E0A}" sibTransId="{9A82906B-030A-4ED9-8BF2-EC27F4A42DA5}"/>
    <dgm:cxn modelId="{DC07D05B-4DC0-4E97-9E07-59D63C7B3D39}" srcId="{E6402F63-2E3D-499C-A3A4-1CBF33BCF363}" destId="{18004F6E-2F98-4A55-9858-A05B76DFCEA5}" srcOrd="2" destOrd="0" parTransId="{8D81D912-7C49-4895-A5B8-F4A276744501}" sibTransId="{E3A7E59B-50CC-4484-B3D2-1C18C4F0CF9C}"/>
    <dgm:cxn modelId="{B294F65C-0E51-4033-B698-8C07B6C41B71}" type="presParOf" srcId="{C323E150-BA8D-4219-B766-8AFDDD79CF18}" destId="{E1DD32FE-A359-4E49-A006-286419E515B7}" srcOrd="0" destOrd="0" presId="urn:microsoft.com/office/officeart/2008/layout/LinedList"/>
    <dgm:cxn modelId="{CF2D5B1A-E788-44C7-B2A7-244935AD77B2}" type="presParOf" srcId="{C323E150-BA8D-4219-B766-8AFDDD79CF18}" destId="{E351A48F-FED5-4471-B16D-F505E8311940}" srcOrd="1" destOrd="0" presId="urn:microsoft.com/office/officeart/2008/layout/LinedList"/>
    <dgm:cxn modelId="{5B2BE33E-1068-48B3-966B-224591322F5F}" type="presParOf" srcId="{E351A48F-FED5-4471-B16D-F505E8311940}" destId="{49B00137-709F-41E4-AE93-F0F172F3CD86}" srcOrd="0" destOrd="0" presId="urn:microsoft.com/office/officeart/2008/layout/LinedList"/>
    <dgm:cxn modelId="{3FF587F0-480B-4AEF-BEA1-91575541AA58}" type="presParOf" srcId="{E351A48F-FED5-4471-B16D-F505E8311940}" destId="{3541ED30-6AA4-468C-AAF4-70B6334B3EC4}" srcOrd="1" destOrd="0" presId="urn:microsoft.com/office/officeart/2008/layout/LinedList"/>
    <dgm:cxn modelId="{CB47FDF4-B951-48F3-8882-BB726037D9F2}" type="presParOf" srcId="{3541ED30-6AA4-468C-AAF4-70B6334B3EC4}" destId="{43CB2323-2A82-4B1B-A84A-B40E331B39BE}" srcOrd="0" destOrd="0" presId="urn:microsoft.com/office/officeart/2008/layout/LinedList"/>
    <dgm:cxn modelId="{F8152912-5B53-4C9C-BE0D-95E42D521707}" type="presParOf" srcId="{3541ED30-6AA4-468C-AAF4-70B6334B3EC4}" destId="{B1D98A33-C3AE-4E6D-9C9D-244AF9BE6AB6}" srcOrd="1" destOrd="0" presId="urn:microsoft.com/office/officeart/2008/layout/LinedList"/>
    <dgm:cxn modelId="{78BE9C38-BBE8-438E-83F3-C061EF490444}" type="presParOf" srcId="{B1D98A33-C3AE-4E6D-9C9D-244AF9BE6AB6}" destId="{9F307A99-063E-4C1B-92BF-77BBEFA1F0DA}" srcOrd="0" destOrd="0" presId="urn:microsoft.com/office/officeart/2008/layout/LinedList"/>
    <dgm:cxn modelId="{3D8124CA-0249-46D4-AB5A-5A5E7BC70CFB}" type="presParOf" srcId="{B1D98A33-C3AE-4E6D-9C9D-244AF9BE6AB6}" destId="{A103BCFC-6587-4220-9373-96211733B3BC}" srcOrd="1" destOrd="0" presId="urn:microsoft.com/office/officeart/2008/layout/LinedList"/>
    <dgm:cxn modelId="{983540AD-3164-4DFA-BF7F-28B71D583D6D}" type="presParOf" srcId="{B1D98A33-C3AE-4E6D-9C9D-244AF9BE6AB6}" destId="{2B22C89E-6AB7-4B5F-A539-5B18F478A66F}" srcOrd="2" destOrd="0" presId="urn:microsoft.com/office/officeart/2008/layout/LinedList"/>
    <dgm:cxn modelId="{935DE563-C4BF-4285-BE43-0B3013443F1F}" type="presParOf" srcId="{3541ED30-6AA4-468C-AAF4-70B6334B3EC4}" destId="{688EF37D-7969-418E-94BF-CC907D50A7AA}" srcOrd="2" destOrd="0" presId="urn:microsoft.com/office/officeart/2008/layout/LinedList"/>
    <dgm:cxn modelId="{EC80E817-641F-4AE3-BD50-FAFEB8FEE0B5}" type="presParOf" srcId="{3541ED30-6AA4-468C-AAF4-70B6334B3EC4}" destId="{395DA994-57EF-4681-ABDD-D230EBE9B26F}" srcOrd="3" destOrd="0" presId="urn:microsoft.com/office/officeart/2008/layout/LinedList"/>
    <dgm:cxn modelId="{24FDD1CE-5145-4E28-A151-BEDF2D004BB7}" type="presParOf" srcId="{3541ED30-6AA4-468C-AAF4-70B6334B3EC4}" destId="{78F0C230-58C2-4DE0-9D3D-A0F22FBC5332}" srcOrd="4" destOrd="0" presId="urn:microsoft.com/office/officeart/2008/layout/LinedList"/>
    <dgm:cxn modelId="{FBB8A305-11AC-4F78-A47D-4945AB3E54CC}" type="presParOf" srcId="{78F0C230-58C2-4DE0-9D3D-A0F22FBC5332}" destId="{0C3E5D80-3972-4CE1-83FE-00D00EC684E9}" srcOrd="0" destOrd="0" presId="urn:microsoft.com/office/officeart/2008/layout/LinedList"/>
    <dgm:cxn modelId="{A54393C2-129C-4F40-B597-3FE58AB9F074}" type="presParOf" srcId="{78F0C230-58C2-4DE0-9D3D-A0F22FBC5332}" destId="{10AB1031-225F-47C5-9669-D40BD63B824A}" srcOrd="1" destOrd="0" presId="urn:microsoft.com/office/officeart/2008/layout/LinedList"/>
    <dgm:cxn modelId="{B8A3AABA-7D15-49B6-B3FC-47CE5BA8836E}" type="presParOf" srcId="{78F0C230-58C2-4DE0-9D3D-A0F22FBC5332}" destId="{550A6B7D-0954-4E47-83CF-1759525ABEA8}" srcOrd="2" destOrd="0" presId="urn:microsoft.com/office/officeart/2008/layout/LinedList"/>
    <dgm:cxn modelId="{F98C6B11-BC6C-40AF-A9FF-78FDE88C404D}" type="presParOf" srcId="{3541ED30-6AA4-468C-AAF4-70B6334B3EC4}" destId="{4D73589D-8EF7-4FBD-A7B3-C8E6B3D07641}" srcOrd="5" destOrd="0" presId="urn:microsoft.com/office/officeart/2008/layout/LinedList"/>
    <dgm:cxn modelId="{B8A82753-4F97-4140-8DC6-42FDABBF6889}" type="presParOf" srcId="{3541ED30-6AA4-468C-AAF4-70B6334B3EC4}" destId="{5E3F75FC-63A3-4947-A899-A6782CB27CC1}" srcOrd="6" destOrd="0" presId="urn:microsoft.com/office/officeart/2008/layout/LinedList"/>
    <dgm:cxn modelId="{6800D2D7-5393-433F-B810-AC5C17469DFB}" type="presParOf" srcId="{3541ED30-6AA4-468C-AAF4-70B6334B3EC4}" destId="{D2FB4B11-F92B-47C4-A3C3-611A6519AD78}" srcOrd="7" destOrd="0" presId="urn:microsoft.com/office/officeart/2008/layout/LinedList"/>
    <dgm:cxn modelId="{AFE9046B-9DB2-4345-AFB4-B56E4FD0BF20}" type="presParOf" srcId="{D2FB4B11-F92B-47C4-A3C3-611A6519AD78}" destId="{4816F78E-C174-4661-AD89-0030BAD536DD}" srcOrd="0" destOrd="0" presId="urn:microsoft.com/office/officeart/2008/layout/LinedList"/>
    <dgm:cxn modelId="{3A4C0FC5-4F4E-4203-8D98-8734700468D4}" type="presParOf" srcId="{D2FB4B11-F92B-47C4-A3C3-611A6519AD78}" destId="{F205F168-3A6F-414C-8EB0-C56696A8DC8E}" srcOrd="1" destOrd="0" presId="urn:microsoft.com/office/officeart/2008/layout/LinedList"/>
    <dgm:cxn modelId="{131A337D-423C-4E50-A681-1B5A443399AD}" type="presParOf" srcId="{D2FB4B11-F92B-47C4-A3C3-611A6519AD78}" destId="{4F83B993-54D2-4491-B1A2-D5E300C5A9A7}" srcOrd="2" destOrd="0" presId="urn:microsoft.com/office/officeart/2008/layout/LinedList"/>
    <dgm:cxn modelId="{06F03D98-5668-4081-B0BD-AC3B71351C85}" type="presParOf" srcId="{3541ED30-6AA4-468C-AAF4-70B6334B3EC4}" destId="{CE4741E5-1F08-4D19-B6E4-3004DEA74957}" srcOrd="8" destOrd="0" presId="urn:microsoft.com/office/officeart/2008/layout/LinedList"/>
    <dgm:cxn modelId="{3468E6F0-468E-48EE-A3D5-F33DC75A85AF}" type="presParOf" srcId="{3541ED30-6AA4-468C-AAF4-70B6334B3EC4}" destId="{CB72183A-38F1-4EAB-891A-455A9116BC2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9BD111-6D10-4A5A-BD16-482588A3B1B7}" type="doc">
      <dgm:prSet loTypeId="urn:microsoft.com/office/officeart/2009/layout/CircleArrowProcess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0E309DCF-B58F-48BB-96A2-35EE777687AA}">
      <dgm:prSet phldrT="[文本]" custT="1"/>
      <dgm:spPr/>
      <dgm:t>
        <a:bodyPr/>
        <a:lstStyle/>
        <a:p>
          <a:r>
            <a:rPr lang="zh-CN" altLang="en-US" sz="1800" b="1" dirty="0" smtClean="0">
              <a:latin typeface="MingLiU" pitchFamily="49" charset="-120"/>
              <a:ea typeface="MingLiU" pitchFamily="49" charset="-120"/>
            </a:rPr>
            <a:t>分类导航</a:t>
          </a:r>
          <a:endParaRPr lang="zh-CN" altLang="en-US" sz="1800" b="1" dirty="0">
            <a:latin typeface="MingLiU" pitchFamily="49" charset="-120"/>
            <a:ea typeface="MingLiU" pitchFamily="49" charset="-120"/>
          </a:endParaRPr>
        </a:p>
      </dgm:t>
    </dgm:pt>
    <dgm:pt modelId="{0A96C87A-47FD-43CC-BAC1-C28727E04667}" type="parTrans" cxnId="{314BAF5F-B241-4377-9A44-BB58128AA316}">
      <dgm:prSet/>
      <dgm:spPr/>
      <dgm:t>
        <a:bodyPr/>
        <a:lstStyle/>
        <a:p>
          <a:endParaRPr lang="zh-CN" altLang="en-US"/>
        </a:p>
      </dgm:t>
    </dgm:pt>
    <dgm:pt modelId="{1A25450A-9483-4425-942B-AE59BAD63904}" type="sibTrans" cxnId="{314BAF5F-B241-4377-9A44-BB58128AA316}">
      <dgm:prSet/>
      <dgm:spPr/>
      <dgm:t>
        <a:bodyPr/>
        <a:lstStyle/>
        <a:p>
          <a:endParaRPr lang="zh-CN" altLang="en-US"/>
        </a:p>
      </dgm:t>
    </dgm:pt>
    <dgm:pt modelId="{D15729BE-8BCC-4BC7-8FBD-12D5B8D45C3B}">
      <dgm:prSet phldrT="[文本]" custT="1"/>
      <dgm:spPr/>
      <dgm:t>
        <a:bodyPr/>
        <a:lstStyle/>
        <a:p>
          <a:r>
            <a:rPr lang="zh-CN" altLang="en-US" sz="1800" b="1" dirty="0" smtClean="0">
              <a:latin typeface="MingLiU" pitchFamily="49" charset="-120"/>
              <a:ea typeface="MingLiU" pitchFamily="49" charset="-120"/>
            </a:rPr>
            <a:t>快速检索</a:t>
          </a:r>
          <a:endParaRPr lang="zh-CN" altLang="en-US" sz="1800" b="1" dirty="0">
            <a:latin typeface="MingLiU" pitchFamily="49" charset="-120"/>
            <a:ea typeface="MingLiU" pitchFamily="49" charset="-120"/>
          </a:endParaRPr>
        </a:p>
      </dgm:t>
    </dgm:pt>
    <dgm:pt modelId="{BE68B6B5-3C1D-4733-876C-2B8623F2A307}" type="parTrans" cxnId="{F4FB3567-3198-4891-9394-EC8F824441EF}">
      <dgm:prSet/>
      <dgm:spPr/>
      <dgm:t>
        <a:bodyPr/>
        <a:lstStyle/>
        <a:p>
          <a:endParaRPr lang="zh-CN" altLang="en-US"/>
        </a:p>
      </dgm:t>
    </dgm:pt>
    <dgm:pt modelId="{35EBBBC0-2FCF-4ECB-96D3-B19D1D29339D}" type="sibTrans" cxnId="{F4FB3567-3198-4891-9394-EC8F824441EF}">
      <dgm:prSet/>
      <dgm:spPr/>
      <dgm:t>
        <a:bodyPr/>
        <a:lstStyle/>
        <a:p>
          <a:endParaRPr lang="zh-CN" altLang="en-US"/>
        </a:p>
      </dgm:t>
    </dgm:pt>
    <dgm:pt modelId="{3AC7AF32-9F12-4795-AB09-C02FECB3A59B}">
      <dgm:prSet phldrT="[文本]" custT="1"/>
      <dgm:spPr/>
      <dgm:t>
        <a:bodyPr/>
        <a:lstStyle/>
        <a:p>
          <a:r>
            <a:rPr lang="zh-CN" altLang="en-US" sz="1800" b="1" dirty="0" smtClean="0">
              <a:latin typeface="MingLiU" pitchFamily="49" charset="-120"/>
              <a:ea typeface="MingLiU" pitchFamily="49" charset="-120"/>
            </a:rPr>
            <a:t>高级检索</a:t>
          </a:r>
          <a:endParaRPr lang="zh-CN" altLang="en-US" sz="1800" b="1" dirty="0">
            <a:latin typeface="MingLiU" pitchFamily="49" charset="-120"/>
            <a:ea typeface="MingLiU" pitchFamily="49" charset="-120"/>
          </a:endParaRPr>
        </a:p>
      </dgm:t>
    </dgm:pt>
    <dgm:pt modelId="{AA9BDA89-0089-430D-9E3B-28F8085BE05B}" type="parTrans" cxnId="{E81F4B9F-BB80-47DD-A065-D3EB5A637420}">
      <dgm:prSet/>
      <dgm:spPr/>
      <dgm:t>
        <a:bodyPr/>
        <a:lstStyle/>
        <a:p>
          <a:endParaRPr lang="zh-CN" altLang="en-US"/>
        </a:p>
      </dgm:t>
    </dgm:pt>
    <dgm:pt modelId="{1FA4971D-9FB9-48A6-87F1-807CC0290F1B}" type="sibTrans" cxnId="{E81F4B9F-BB80-47DD-A065-D3EB5A637420}">
      <dgm:prSet/>
      <dgm:spPr/>
      <dgm:t>
        <a:bodyPr/>
        <a:lstStyle/>
        <a:p>
          <a:endParaRPr lang="zh-CN" altLang="en-US"/>
        </a:p>
      </dgm:t>
    </dgm:pt>
    <dgm:pt modelId="{E31CD630-FEC6-4FC1-B3E9-1E64E2C41F2D}">
      <dgm:prSet phldrT="[文本]" custT="1"/>
      <dgm:spPr/>
      <dgm:t>
        <a:bodyPr/>
        <a:lstStyle/>
        <a:p>
          <a:r>
            <a:rPr lang="zh-CN" altLang="en-US" sz="1800" b="1" dirty="0" smtClean="0">
              <a:latin typeface="MingLiU" pitchFamily="49" charset="-120"/>
              <a:ea typeface="MingLiU" pitchFamily="49" charset="-120"/>
            </a:rPr>
            <a:t>推荐排行</a:t>
          </a:r>
          <a:endParaRPr lang="zh-CN" altLang="en-US" sz="1800" b="1" dirty="0">
            <a:latin typeface="MingLiU" pitchFamily="49" charset="-120"/>
            <a:ea typeface="MingLiU" pitchFamily="49" charset="-120"/>
          </a:endParaRPr>
        </a:p>
      </dgm:t>
    </dgm:pt>
    <dgm:pt modelId="{D9657900-3D47-429B-A900-BCADC5A4266B}" type="parTrans" cxnId="{93CBB646-2334-4B0F-A576-58A17674EF71}">
      <dgm:prSet/>
      <dgm:spPr/>
      <dgm:t>
        <a:bodyPr/>
        <a:lstStyle/>
        <a:p>
          <a:endParaRPr lang="zh-CN" altLang="en-US"/>
        </a:p>
      </dgm:t>
    </dgm:pt>
    <dgm:pt modelId="{3650BDD3-196A-4F81-8921-60E8F35E2040}" type="sibTrans" cxnId="{93CBB646-2334-4B0F-A576-58A17674EF71}">
      <dgm:prSet/>
      <dgm:spPr/>
      <dgm:t>
        <a:bodyPr/>
        <a:lstStyle/>
        <a:p>
          <a:endParaRPr lang="zh-CN" altLang="en-US"/>
        </a:p>
      </dgm:t>
    </dgm:pt>
    <dgm:pt modelId="{ED917086-2ABA-4D14-80E5-C1133DAC19AB}" type="pres">
      <dgm:prSet presAssocID="{749BD111-6D10-4A5A-BD16-482588A3B1B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7D6371A7-08AB-4628-AE08-147F41C266B1}" type="pres">
      <dgm:prSet presAssocID="{0E309DCF-B58F-48BB-96A2-35EE777687AA}" presName="Accent1" presStyleCnt="0"/>
      <dgm:spPr/>
    </dgm:pt>
    <dgm:pt modelId="{7DAB3DA8-442D-4695-B884-9C56153FB5A9}" type="pres">
      <dgm:prSet presAssocID="{0E309DCF-B58F-48BB-96A2-35EE777687AA}" presName="Accent" presStyleLbl="node1" presStyleIdx="0" presStyleCnt="4"/>
      <dgm:spPr/>
    </dgm:pt>
    <dgm:pt modelId="{5AC655D8-8432-471B-8CD5-F038AF11EC58}" type="pres">
      <dgm:prSet presAssocID="{0E309DCF-B58F-48BB-96A2-35EE777687AA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63F6A4-CC69-49DD-BFBB-BFA325587CE1}" type="pres">
      <dgm:prSet presAssocID="{D15729BE-8BCC-4BC7-8FBD-12D5B8D45C3B}" presName="Accent2" presStyleCnt="0"/>
      <dgm:spPr/>
    </dgm:pt>
    <dgm:pt modelId="{B3F8F638-78C5-43BC-AB81-1C75D3A27BCC}" type="pres">
      <dgm:prSet presAssocID="{D15729BE-8BCC-4BC7-8FBD-12D5B8D45C3B}" presName="Accent" presStyleLbl="node1" presStyleIdx="1" presStyleCnt="4"/>
      <dgm:spPr/>
    </dgm:pt>
    <dgm:pt modelId="{7E3514AF-B52F-4D5B-B465-A6E5BA555958}" type="pres">
      <dgm:prSet presAssocID="{D15729BE-8BCC-4BC7-8FBD-12D5B8D45C3B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28D61A-2B65-473B-9425-888BE8B97B7A}" type="pres">
      <dgm:prSet presAssocID="{3AC7AF32-9F12-4795-AB09-C02FECB3A59B}" presName="Accent3" presStyleCnt="0"/>
      <dgm:spPr/>
    </dgm:pt>
    <dgm:pt modelId="{AE0F3383-8DB2-47D1-825B-473652AD73B6}" type="pres">
      <dgm:prSet presAssocID="{3AC7AF32-9F12-4795-AB09-C02FECB3A59B}" presName="Accent" presStyleLbl="node1" presStyleIdx="2" presStyleCnt="4"/>
      <dgm:spPr/>
    </dgm:pt>
    <dgm:pt modelId="{E9EF3E16-CA27-4D0F-8BC8-081125A9733C}" type="pres">
      <dgm:prSet presAssocID="{3AC7AF32-9F12-4795-AB09-C02FECB3A59B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70EE0C-4EA0-4469-A43A-90A75E11949D}" type="pres">
      <dgm:prSet presAssocID="{E31CD630-FEC6-4FC1-B3E9-1E64E2C41F2D}" presName="Accent4" presStyleCnt="0"/>
      <dgm:spPr/>
    </dgm:pt>
    <dgm:pt modelId="{72BCF7A3-FA7F-4F5D-8495-1EEFB0574FF3}" type="pres">
      <dgm:prSet presAssocID="{E31CD630-FEC6-4FC1-B3E9-1E64E2C41F2D}" presName="Accent" presStyleLbl="node1" presStyleIdx="3" presStyleCnt="4"/>
      <dgm:spPr/>
    </dgm:pt>
    <dgm:pt modelId="{B6066310-A787-4062-9DFF-44F4ADA02239}" type="pres">
      <dgm:prSet presAssocID="{E31CD630-FEC6-4FC1-B3E9-1E64E2C41F2D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4FB3567-3198-4891-9394-EC8F824441EF}" srcId="{749BD111-6D10-4A5A-BD16-482588A3B1B7}" destId="{D15729BE-8BCC-4BC7-8FBD-12D5B8D45C3B}" srcOrd="1" destOrd="0" parTransId="{BE68B6B5-3C1D-4733-876C-2B8623F2A307}" sibTransId="{35EBBBC0-2FCF-4ECB-96D3-B19D1D29339D}"/>
    <dgm:cxn modelId="{E81F4B9F-BB80-47DD-A065-D3EB5A637420}" srcId="{749BD111-6D10-4A5A-BD16-482588A3B1B7}" destId="{3AC7AF32-9F12-4795-AB09-C02FECB3A59B}" srcOrd="2" destOrd="0" parTransId="{AA9BDA89-0089-430D-9E3B-28F8085BE05B}" sibTransId="{1FA4971D-9FB9-48A6-87F1-807CC0290F1B}"/>
    <dgm:cxn modelId="{2A94807B-482D-4E02-9F5A-DF0BB2BD4ABA}" type="presOf" srcId="{E31CD630-FEC6-4FC1-B3E9-1E64E2C41F2D}" destId="{B6066310-A787-4062-9DFF-44F4ADA02239}" srcOrd="0" destOrd="0" presId="urn:microsoft.com/office/officeart/2009/layout/CircleArrowProcess"/>
    <dgm:cxn modelId="{2C368C4E-47A3-4A89-AAA7-AFFA92AF444D}" type="presOf" srcId="{0E309DCF-B58F-48BB-96A2-35EE777687AA}" destId="{5AC655D8-8432-471B-8CD5-F038AF11EC58}" srcOrd="0" destOrd="0" presId="urn:microsoft.com/office/officeart/2009/layout/CircleArrowProcess"/>
    <dgm:cxn modelId="{B75CA156-2912-4520-9958-86ECAD43F918}" type="presOf" srcId="{D15729BE-8BCC-4BC7-8FBD-12D5B8D45C3B}" destId="{7E3514AF-B52F-4D5B-B465-A6E5BA555958}" srcOrd="0" destOrd="0" presId="urn:microsoft.com/office/officeart/2009/layout/CircleArrowProcess"/>
    <dgm:cxn modelId="{50397CD7-7516-400B-8BE2-51892D7C28E7}" type="presOf" srcId="{749BD111-6D10-4A5A-BD16-482588A3B1B7}" destId="{ED917086-2ABA-4D14-80E5-C1133DAC19AB}" srcOrd="0" destOrd="0" presId="urn:microsoft.com/office/officeart/2009/layout/CircleArrowProcess"/>
    <dgm:cxn modelId="{93CBB646-2334-4B0F-A576-58A17674EF71}" srcId="{749BD111-6D10-4A5A-BD16-482588A3B1B7}" destId="{E31CD630-FEC6-4FC1-B3E9-1E64E2C41F2D}" srcOrd="3" destOrd="0" parTransId="{D9657900-3D47-429B-A900-BCADC5A4266B}" sibTransId="{3650BDD3-196A-4F81-8921-60E8F35E2040}"/>
    <dgm:cxn modelId="{314BAF5F-B241-4377-9A44-BB58128AA316}" srcId="{749BD111-6D10-4A5A-BD16-482588A3B1B7}" destId="{0E309DCF-B58F-48BB-96A2-35EE777687AA}" srcOrd="0" destOrd="0" parTransId="{0A96C87A-47FD-43CC-BAC1-C28727E04667}" sibTransId="{1A25450A-9483-4425-942B-AE59BAD63904}"/>
    <dgm:cxn modelId="{2F688093-2809-4396-BFA8-55FD0EA90D66}" type="presOf" srcId="{3AC7AF32-9F12-4795-AB09-C02FECB3A59B}" destId="{E9EF3E16-CA27-4D0F-8BC8-081125A9733C}" srcOrd="0" destOrd="0" presId="urn:microsoft.com/office/officeart/2009/layout/CircleArrowProcess"/>
    <dgm:cxn modelId="{71EEE63A-8510-4A9D-9537-B17296BF5968}" type="presParOf" srcId="{ED917086-2ABA-4D14-80E5-C1133DAC19AB}" destId="{7D6371A7-08AB-4628-AE08-147F41C266B1}" srcOrd="0" destOrd="0" presId="urn:microsoft.com/office/officeart/2009/layout/CircleArrowProcess"/>
    <dgm:cxn modelId="{A36DF75A-02BE-45EF-B0A9-AAF0855850F3}" type="presParOf" srcId="{7D6371A7-08AB-4628-AE08-147F41C266B1}" destId="{7DAB3DA8-442D-4695-B884-9C56153FB5A9}" srcOrd="0" destOrd="0" presId="urn:microsoft.com/office/officeart/2009/layout/CircleArrowProcess"/>
    <dgm:cxn modelId="{F643B513-0760-4F46-8C78-6E100F631CC2}" type="presParOf" srcId="{ED917086-2ABA-4D14-80E5-C1133DAC19AB}" destId="{5AC655D8-8432-471B-8CD5-F038AF11EC58}" srcOrd="1" destOrd="0" presId="urn:microsoft.com/office/officeart/2009/layout/CircleArrowProcess"/>
    <dgm:cxn modelId="{DE667224-BC38-4046-BBD3-F823A1A85614}" type="presParOf" srcId="{ED917086-2ABA-4D14-80E5-C1133DAC19AB}" destId="{9F63F6A4-CC69-49DD-BFBB-BFA325587CE1}" srcOrd="2" destOrd="0" presId="urn:microsoft.com/office/officeart/2009/layout/CircleArrowProcess"/>
    <dgm:cxn modelId="{0F954F20-0282-4C9F-8291-4759C67EEFA2}" type="presParOf" srcId="{9F63F6A4-CC69-49DD-BFBB-BFA325587CE1}" destId="{B3F8F638-78C5-43BC-AB81-1C75D3A27BCC}" srcOrd="0" destOrd="0" presId="urn:microsoft.com/office/officeart/2009/layout/CircleArrowProcess"/>
    <dgm:cxn modelId="{86F8F581-99CA-4C56-8AEF-14EC348436B2}" type="presParOf" srcId="{ED917086-2ABA-4D14-80E5-C1133DAC19AB}" destId="{7E3514AF-B52F-4D5B-B465-A6E5BA555958}" srcOrd="3" destOrd="0" presId="urn:microsoft.com/office/officeart/2009/layout/CircleArrowProcess"/>
    <dgm:cxn modelId="{C043CDD0-7A9E-485A-B426-C3D93CCB2687}" type="presParOf" srcId="{ED917086-2ABA-4D14-80E5-C1133DAC19AB}" destId="{4428D61A-2B65-473B-9425-888BE8B97B7A}" srcOrd="4" destOrd="0" presId="urn:microsoft.com/office/officeart/2009/layout/CircleArrowProcess"/>
    <dgm:cxn modelId="{A5587FB1-5F39-4FCC-BC41-E7AA426B4A29}" type="presParOf" srcId="{4428D61A-2B65-473B-9425-888BE8B97B7A}" destId="{AE0F3383-8DB2-47D1-825B-473652AD73B6}" srcOrd="0" destOrd="0" presId="urn:microsoft.com/office/officeart/2009/layout/CircleArrowProcess"/>
    <dgm:cxn modelId="{8529295E-7F85-401D-B09E-E13FAC26EAA9}" type="presParOf" srcId="{ED917086-2ABA-4D14-80E5-C1133DAC19AB}" destId="{E9EF3E16-CA27-4D0F-8BC8-081125A9733C}" srcOrd="5" destOrd="0" presId="urn:microsoft.com/office/officeart/2009/layout/CircleArrowProcess"/>
    <dgm:cxn modelId="{0E2D5BAA-4D3A-4C0B-9044-3ACD1F06E5CF}" type="presParOf" srcId="{ED917086-2ABA-4D14-80E5-C1133DAC19AB}" destId="{9870EE0C-4EA0-4469-A43A-90A75E11949D}" srcOrd="6" destOrd="0" presId="urn:microsoft.com/office/officeart/2009/layout/CircleArrowProcess"/>
    <dgm:cxn modelId="{6E4AC427-57A9-425E-9C88-DC25FDBA547D}" type="presParOf" srcId="{9870EE0C-4EA0-4469-A43A-90A75E11949D}" destId="{72BCF7A3-FA7F-4F5D-8495-1EEFB0574FF3}" srcOrd="0" destOrd="0" presId="urn:microsoft.com/office/officeart/2009/layout/CircleArrowProcess"/>
    <dgm:cxn modelId="{4359F030-7521-4318-8A93-6948BB447B88}" type="presParOf" srcId="{ED917086-2ABA-4D14-80E5-C1133DAC19AB}" destId="{B6066310-A787-4062-9DFF-44F4ADA02239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B81D90-215E-4243-9B3E-3EF4E864F7CD}" type="doc">
      <dgm:prSet loTypeId="urn:microsoft.com/office/officeart/2005/8/layout/hProcess3" loCatId="process" qsTypeId="urn:microsoft.com/office/officeart/2005/8/quickstyle/simple4" qsCatId="simple" csTypeId="urn:microsoft.com/office/officeart/2005/8/colors/colorful3" csCatId="colorful" phldr="1"/>
      <dgm:spPr/>
    </dgm:pt>
    <dgm:pt modelId="{F74A90D0-FA35-4022-8AC1-390CD696A375}">
      <dgm:prSet phldrT="[文本]"/>
      <dgm:spPr/>
      <dgm:t>
        <a:bodyPr/>
        <a:lstStyle/>
        <a:p>
          <a:r>
            <a:rPr lang="zh-CN" altLang="en-US" b="1" dirty="0" smtClean="0">
              <a:latin typeface="MingLiU" pitchFamily="49" charset="-120"/>
              <a:ea typeface="MingLiU" pitchFamily="49" charset="-120"/>
            </a:rPr>
            <a:t>提供四</a:t>
          </a:r>
          <a:r>
            <a:rPr lang="zh-CN" altLang="en-US" b="1" dirty="0" smtClean="0">
              <a:latin typeface="MingLiU" pitchFamily="49" charset="-120"/>
              <a:ea typeface="MingLiU" pitchFamily="49" charset="-120"/>
            </a:rPr>
            <a:t>种方式，</a:t>
          </a:r>
          <a:r>
            <a:rPr lang="zh-CN" altLang="en-US" b="1" dirty="0" smtClean="0">
              <a:latin typeface="MingLiU" pitchFamily="49" charset="-120"/>
              <a:ea typeface="MingLiU" pitchFamily="49" charset="-120"/>
            </a:rPr>
            <a:t>帮助用户快速找到想要的图书</a:t>
          </a:r>
          <a:endParaRPr lang="zh-CN" altLang="en-US" b="1" dirty="0">
            <a:latin typeface="MingLiU" pitchFamily="49" charset="-120"/>
            <a:ea typeface="MingLiU" pitchFamily="49" charset="-120"/>
          </a:endParaRPr>
        </a:p>
      </dgm:t>
    </dgm:pt>
    <dgm:pt modelId="{182565F3-2898-44F5-B1A5-FFCEA1E8AD37}" type="parTrans" cxnId="{33775D17-E7A7-4EC2-B483-EAF5800B0D13}">
      <dgm:prSet/>
      <dgm:spPr/>
      <dgm:t>
        <a:bodyPr/>
        <a:lstStyle/>
        <a:p>
          <a:endParaRPr lang="zh-CN" altLang="en-US"/>
        </a:p>
      </dgm:t>
    </dgm:pt>
    <dgm:pt modelId="{7716420D-41A3-4932-B369-4E13328D2323}" type="sibTrans" cxnId="{33775D17-E7A7-4EC2-B483-EAF5800B0D13}">
      <dgm:prSet/>
      <dgm:spPr/>
      <dgm:t>
        <a:bodyPr/>
        <a:lstStyle/>
        <a:p>
          <a:endParaRPr lang="zh-CN" altLang="en-US"/>
        </a:p>
      </dgm:t>
    </dgm:pt>
    <dgm:pt modelId="{948769B6-1A25-4558-A6D6-3DB2C453F63B}" type="pres">
      <dgm:prSet presAssocID="{0CB81D90-215E-4243-9B3E-3EF4E864F7CD}" presName="Name0" presStyleCnt="0">
        <dgm:presLayoutVars>
          <dgm:dir/>
          <dgm:animLvl val="lvl"/>
          <dgm:resizeHandles val="exact"/>
        </dgm:presLayoutVars>
      </dgm:prSet>
      <dgm:spPr/>
    </dgm:pt>
    <dgm:pt modelId="{62462E67-B580-4AFD-B12C-5AAFEAE13880}" type="pres">
      <dgm:prSet presAssocID="{0CB81D90-215E-4243-9B3E-3EF4E864F7CD}" presName="dummy" presStyleCnt="0"/>
      <dgm:spPr/>
    </dgm:pt>
    <dgm:pt modelId="{02901E3C-6659-4C8C-A1DE-7A898AB6E3F8}" type="pres">
      <dgm:prSet presAssocID="{0CB81D90-215E-4243-9B3E-3EF4E864F7CD}" presName="linH" presStyleCnt="0"/>
      <dgm:spPr/>
    </dgm:pt>
    <dgm:pt modelId="{8A96253F-1238-441D-AFDC-4CE5FF3AE76B}" type="pres">
      <dgm:prSet presAssocID="{0CB81D90-215E-4243-9B3E-3EF4E864F7CD}" presName="padding1" presStyleCnt="0"/>
      <dgm:spPr/>
    </dgm:pt>
    <dgm:pt modelId="{F3077430-9FCB-49D7-AE92-45F5F3A7730E}" type="pres">
      <dgm:prSet presAssocID="{F74A90D0-FA35-4022-8AC1-390CD696A375}" presName="linV" presStyleCnt="0"/>
      <dgm:spPr/>
    </dgm:pt>
    <dgm:pt modelId="{A4B2B0DC-3026-44A4-B005-E6E45626AA8E}" type="pres">
      <dgm:prSet presAssocID="{F74A90D0-FA35-4022-8AC1-390CD696A375}" presName="spVertical1" presStyleCnt="0"/>
      <dgm:spPr/>
    </dgm:pt>
    <dgm:pt modelId="{9680F839-90A3-45EA-91EB-373C31DABACA}" type="pres">
      <dgm:prSet presAssocID="{F74A90D0-FA35-4022-8AC1-390CD696A375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909FCB-B5C1-4C82-AED9-02760C9BF71E}" type="pres">
      <dgm:prSet presAssocID="{F74A90D0-FA35-4022-8AC1-390CD696A375}" presName="spVertical2" presStyleCnt="0"/>
      <dgm:spPr/>
    </dgm:pt>
    <dgm:pt modelId="{0D66C965-8B01-4464-A7B6-4DC321201541}" type="pres">
      <dgm:prSet presAssocID="{F74A90D0-FA35-4022-8AC1-390CD696A375}" presName="spVertical3" presStyleCnt="0"/>
      <dgm:spPr/>
    </dgm:pt>
    <dgm:pt modelId="{15A156F2-CF95-4051-87C7-A1FB7BA57DC1}" type="pres">
      <dgm:prSet presAssocID="{0CB81D90-215E-4243-9B3E-3EF4E864F7CD}" presName="padding2" presStyleCnt="0"/>
      <dgm:spPr/>
    </dgm:pt>
    <dgm:pt modelId="{493242B9-9714-4CAB-BD53-155233E28985}" type="pres">
      <dgm:prSet presAssocID="{0CB81D90-215E-4243-9B3E-3EF4E864F7CD}" presName="negArrow" presStyleCnt="0"/>
      <dgm:spPr/>
    </dgm:pt>
    <dgm:pt modelId="{5E6FC448-CE8F-4F0A-8D22-AB6C30DFD720}" type="pres">
      <dgm:prSet presAssocID="{0CB81D90-215E-4243-9B3E-3EF4E864F7CD}" presName="backgroundArrow" presStyleLbl="node1" presStyleIdx="0" presStyleCnt="1"/>
      <dgm:spPr/>
    </dgm:pt>
  </dgm:ptLst>
  <dgm:cxnLst>
    <dgm:cxn modelId="{11285342-B8CC-4E82-B73F-1723B9AF898F}" type="presOf" srcId="{F74A90D0-FA35-4022-8AC1-390CD696A375}" destId="{9680F839-90A3-45EA-91EB-373C31DABACA}" srcOrd="0" destOrd="0" presId="urn:microsoft.com/office/officeart/2005/8/layout/hProcess3"/>
    <dgm:cxn modelId="{F3D499C0-25B9-486B-95AA-36A4757E4D1C}" type="presOf" srcId="{0CB81D90-215E-4243-9B3E-3EF4E864F7CD}" destId="{948769B6-1A25-4558-A6D6-3DB2C453F63B}" srcOrd="0" destOrd="0" presId="urn:microsoft.com/office/officeart/2005/8/layout/hProcess3"/>
    <dgm:cxn modelId="{33775D17-E7A7-4EC2-B483-EAF5800B0D13}" srcId="{0CB81D90-215E-4243-9B3E-3EF4E864F7CD}" destId="{F74A90D0-FA35-4022-8AC1-390CD696A375}" srcOrd="0" destOrd="0" parTransId="{182565F3-2898-44F5-B1A5-FFCEA1E8AD37}" sibTransId="{7716420D-41A3-4932-B369-4E13328D2323}"/>
    <dgm:cxn modelId="{F3A53F1F-F062-4967-84D8-F9FF11B8004F}" type="presParOf" srcId="{948769B6-1A25-4558-A6D6-3DB2C453F63B}" destId="{62462E67-B580-4AFD-B12C-5AAFEAE13880}" srcOrd="0" destOrd="0" presId="urn:microsoft.com/office/officeart/2005/8/layout/hProcess3"/>
    <dgm:cxn modelId="{2E8C1921-7B2D-4523-9F02-F8D23591EF20}" type="presParOf" srcId="{948769B6-1A25-4558-A6D6-3DB2C453F63B}" destId="{02901E3C-6659-4C8C-A1DE-7A898AB6E3F8}" srcOrd="1" destOrd="0" presId="urn:microsoft.com/office/officeart/2005/8/layout/hProcess3"/>
    <dgm:cxn modelId="{AB9DF545-D531-4530-8BB5-4BA21C3C0B59}" type="presParOf" srcId="{02901E3C-6659-4C8C-A1DE-7A898AB6E3F8}" destId="{8A96253F-1238-441D-AFDC-4CE5FF3AE76B}" srcOrd="0" destOrd="0" presId="urn:microsoft.com/office/officeart/2005/8/layout/hProcess3"/>
    <dgm:cxn modelId="{FA33232B-3901-4A3F-9496-5EF163BEF67E}" type="presParOf" srcId="{02901E3C-6659-4C8C-A1DE-7A898AB6E3F8}" destId="{F3077430-9FCB-49D7-AE92-45F5F3A7730E}" srcOrd="1" destOrd="0" presId="urn:microsoft.com/office/officeart/2005/8/layout/hProcess3"/>
    <dgm:cxn modelId="{654CB354-5E53-4904-ACF3-17A4EC54772C}" type="presParOf" srcId="{F3077430-9FCB-49D7-AE92-45F5F3A7730E}" destId="{A4B2B0DC-3026-44A4-B005-E6E45626AA8E}" srcOrd="0" destOrd="0" presId="urn:microsoft.com/office/officeart/2005/8/layout/hProcess3"/>
    <dgm:cxn modelId="{B8F28405-35E5-49F6-98C4-1B6DF186101E}" type="presParOf" srcId="{F3077430-9FCB-49D7-AE92-45F5F3A7730E}" destId="{9680F839-90A3-45EA-91EB-373C31DABACA}" srcOrd="1" destOrd="0" presId="urn:microsoft.com/office/officeart/2005/8/layout/hProcess3"/>
    <dgm:cxn modelId="{8160CE14-4028-4D0B-9600-ECA456940ACA}" type="presParOf" srcId="{F3077430-9FCB-49D7-AE92-45F5F3A7730E}" destId="{81909FCB-B5C1-4C82-AED9-02760C9BF71E}" srcOrd="2" destOrd="0" presId="urn:microsoft.com/office/officeart/2005/8/layout/hProcess3"/>
    <dgm:cxn modelId="{AA6DBD51-3886-4229-8573-34F74A274299}" type="presParOf" srcId="{F3077430-9FCB-49D7-AE92-45F5F3A7730E}" destId="{0D66C965-8B01-4464-A7B6-4DC321201541}" srcOrd="3" destOrd="0" presId="urn:microsoft.com/office/officeart/2005/8/layout/hProcess3"/>
    <dgm:cxn modelId="{35735F95-CFF0-43E4-83A7-B8FEC9844EEF}" type="presParOf" srcId="{02901E3C-6659-4C8C-A1DE-7A898AB6E3F8}" destId="{15A156F2-CF95-4051-87C7-A1FB7BA57DC1}" srcOrd="2" destOrd="0" presId="urn:microsoft.com/office/officeart/2005/8/layout/hProcess3"/>
    <dgm:cxn modelId="{CA6B707E-5B6C-4938-B42D-1C5653D9BEB0}" type="presParOf" srcId="{02901E3C-6659-4C8C-A1DE-7A898AB6E3F8}" destId="{493242B9-9714-4CAB-BD53-155233E28985}" srcOrd="3" destOrd="0" presId="urn:microsoft.com/office/officeart/2005/8/layout/hProcess3"/>
    <dgm:cxn modelId="{B5FD7C3E-3870-4F57-AADD-341D1E4750BC}" type="presParOf" srcId="{02901E3C-6659-4C8C-A1DE-7A898AB6E3F8}" destId="{5E6FC448-CE8F-4F0A-8D22-AB6C30DFD720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27AC45-6979-47DA-9F02-FD8E286FFE30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C53FC94E-0D92-4F8C-9A8B-67B06E0F4E62}">
      <dgm:prSet phldrT="[文本]"/>
      <dgm:spPr/>
      <dgm:t>
        <a:bodyPr/>
        <a:lstStyle/>
        <a:p>
          <a:r>
            <a:rPr lang="zh-CN" altLang="en-US" dirty="0" smtClean="0"/>
            <a:t>定制频道</a:t>
          </a:r>
          <a:endParaRPr lang="zh-CN" altLang="en-US" dirty="0"/>
        </a:p>
      </dgm:t>
    </dgm:pt>
    <dgm:pt modelId="{0D4D1589-FBF8-407A-BF43-94016A6633CC}" type="parTrans" cxnId="{9919626B-5D75-444E-9D7C-9BB7DA9DA3C1}">
      <dgm:prSet/>
      <dgm:spPr/>
      <dgm:t>
        <a:bodyPr/>
        <a:lstStyle/>
        <a:p>
          <a:endParaRPr lang="zh-CN" altLang="en-US"/>
        </a:p>
      </dgm:t>
    </dgm:pt>
    <dgm:pt modelId="{BF02E6B2-D181-42E1-B080-7C3195EA1F50}" type="sibTrans" cxnId="{9919626B-5D75-444E-9D7C-9BB7DA9DA3C1}">
      <dgm:prSet/>
      <dgm:spPr/>
      <dgm:t>
        <a:bodyPr/>
        <a:lstStyle/>
        <a:p>
          <a:endParaRPr lang="zh-CN" altLang="en-US"/>
        </a:p>
      </dgm:t>
    </dgm:pt>
    <dgm:pt modelId="{419D92D0-4F3A-4DE5-B36B-1117F3A4FF45}">
      <dgm:prSet phldrT="[文本]"/>
      <dgm:spPr/>
      <dgm:t>
        <a:bodyPr/>
        <a:lstStyle/>
        <a:p>
          <a:r>
            <a:rPr lang="zh-CN" altLang="en-US" dirty="0" smtClean="0"/>
            <a:t>反馈</a:t>
          </a:r>
          <a:r>
            <a:rPr lang="zh-CN" altLang="en-US" dirty="0" smtClean="0"/>
            <a:t>需求</a:t>
          </a:r>
          <a:endParaRPr lang="zh-CN" altLang="en-US" dirty="0"/>
        </a:p>
      </dgm:t>
    </dgm:pt>
    <dgm:pt modelId="{D4871BAD-8EF2-42E7-860F-CFD549AB245F}" type="parTrans" cxnId="{0536DD00-A4CB-45F6-99A6-C6DD53E52424}">
      <dgm:prSet/>
      <dgm:spPr/>
      <dgm:t>
        <a:bodyPr/>
        <a:lstStyle/>
        <a:p>
          <a:endParaRPr lang="zh-CN" altLang="en-US"/>
        </a:p>
      </dgm:t>
    </dgm:pt>
    <dgm:pt modelId="{A57FD6E0-BB34-4EE7-94AB-53CD5E37FE59}" type="sibTrans" cxnId="{0536DD00-A4CB-45F6-99A6-C6DD53E52424}">
      <dgm:prSet/>
      <dgm:spPr/>
      <dgm:t>
        <a:bodyPr/>
        <a:lstStyle/>
        <a:p>
          <a:endParaRPr lang="zh-CN" altLang="en-US"/>
        </a:p>
      </dgm:t>
    </dgm:pt>
    <dgm:pt modelId="{707EF72A-A206-426E-B08F-0AAA23D13BE9}">
      <dgm:prSet phldrT="[文本]"/>
      <dgm:spPr/>
      <dgm:t>
        <a:bodyPr/>
        <a:lstStyle/>
        <a:p>
          <a:r>
            <a:rPr lang="zh-CN" altLang="en-US" dirty="0" smtClean="0"/>
            <a:t>发布公告</a:t>
          </a:r>
          <a:endParaRPr lang="zh-CN" altLang="en-US" dirty="0"/>
        </a:p>
      </dgm:t>
    </dgm:pt>
    <dgm:pt modelId="{3E25FA11-A457-497D-B071-0E5AC9D15250}" type="parTrans" cxnId="{96B0CA4D-3553-4619-A4CC-50B4A7B9F82F}">
      <dgm:prSet/>
      <dgm:spPr/>
      <dgm:t>
        <a:bodyPr/>
        <a:lstStyle/>
        <a:p>
          <a:endParaRPr lang="zh-CN" altLang="en-US"/>
        </a:p>
      </dgm:t>
    </dgm:pt>
    <dgm:pt modelId="{C5CCFE80-549F-44E3-A83C-978CC6BE9C47}" type="sibTrans" cxnId="{96B0CA4D-3553-4619-A4CC-50B4A7B9F82F}">
      <dgm:prSet/>
      <dgm:spPr/>
      <dgm:t>
        <a:bodyPr/>
        <a:lstStyle/>
        <a:p>
          <a:endParaRPr lang="zh-CN" altLang="en-US"/>
        </a:p>
      </dgm:t>
    </dgm:pt>
    <dgm:pt modelId="{DF7358CC-40E4-4AC7-8C3C-8F677E86DFF8}">
      <dgm:prSet phldrT="[文本]"/>
      <dgm:spPr/>
      <dgm:t>
        <a:bodyPr/>
        <a:lstStyle/>
        <a:p>
          <a:r>
            <a:rPr lang="zh-CN" altLang="en-US" dirty="0" smtClean="0"/>
            <a:t>查看帮助</a:t>
          </a:r>
          <a:endParaRPr lang="zh-CN" altLang="en-US" dirty="0"/>
        </a:p>
      </dgm:t>
    </dgm:pt>
    <dgm:pt modelId="{76D702D9-C96E-4F1F-AB8E-53B19A957DB3}" type="parTrans" cxnId="{B4B6F9EC-1013-4A5E-A86B-53A99AA662DD}">
      <dgm:prSet/>
      <dgm:spPr/>
    </dgm:pt>
    <dgm:pt modelId="{51B88645-3CD1-4C65-AEDA-B95D54E8D248}" type="sibTrans" cxnId="{B4B6F9EC-1013-4A5E-A86B-53A99AA662DD}">
      <dgm:prSet/>
      <dgm:spPr/>
    </dgm:pt>
    <dgm:pt modelId="{FB5F0745-D4A0-4FE7-90FE-F21B279E892E}" type="pres">
      <dgm:prSet presAssocID="{CE27AC45-6979-47DA-9F02-FD8E286FFE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B073B32-452A-4FA9-98C1-D3E9834BBDAD}" type="pres">
      <dgm:prSet presAssocID="{C53FC94E-0D92-4F8C-9A8B-67B06E0F4E62}" presName="parentLin" presStyleCnt="0"/>
      <dgm:spPr/>
      <dgm:t>
        <a:bodyPr/>
        <a:lstStyle/>
        <a:p>
          <a:endParaRPr lang="zh-CN" altLang="en-US"/>
        </a:p>
      </dgm:t>
    </dgm:pt>
    <dgm:pt modelId="{643BE308-45D9-4157-BC08-C949AD6D9B55}" type="pres">
      <dgm:prSet presAssocID="{C53FC94E-0D92-4F8C-9A8B-67B06E0F4E62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8856F4A7-B377-46F9-B9D3-B65BF50EDB68}" type="pres">
      <dgm:prSet presAssocID="{C53FC94E-0D92-4F8C-9A8B-67B06E0F4E6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93A1FB-8597-4B1A-8505-483D8EDC7E45}" type="pres">
      <dgm:prSet presAssocID="{C53FC94E-0D92-4F8C-9A8B-67B06E0F4E62}" presName="negativeSpace" presStyleCnt="0"/>
      <dgm:spPr/>
      <dgm:t>
        <a:bodyPr/>
        <a:lstStyle/>
        <a:p>
          <a:endParaRPr lang="zh-CN" altLang="en-US"/>
        </a:p>
      </dgm:t>
    </dgm:pt>
    <dgm:pt modelId="{318DF396-C2C3-482F-9CF9-0FF2D3E54478}" type="pres">
      <dgm:prSet presAssocID="{C53FC94E-0D92-4F8C-9A8B-67B06E0F4E6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6D02C7-1953-40FF-A6F4-CD111D373FAA}" type="pres">
      <dgm:prSet presAssocID="{BF02E6B2-D181-42E1-B080-7C3195EA1F50}" presName="spaceBetweenRectangles" presStyleCnt="0"/>
      <dgm:spPr/>
      <dgm:t>
        <a:bodyPr/>
        <a:lstStyle/>
        <a:p>
          <a:endParaRPr lang="zh-CN" altLang="en-US"/>
        </a:p>
      </dgm:t>
    </dgm:pt>
    <dgm:pt modelId="{CFFA4745-AA7E-4F1D-ADE3-E34DEB24CE30}" type="pres">
      <dgm:prSet presAssocID="{419D92D0-4F3A-4DE5-B36B-1117F3A4FF45}" presName="parentLin" presStyleCnt="0"/>
      <dgm:spPr/>
      <dgm:t>
        <a:bodyPr/>
        <a:lstStyle/>
        <a:p>
          <a:endParaRPr lang="zh-CN" altLang="en-US"/>
        </a:p>
      </dgm:t>
    </dgm:pt>
    <dgm:pt modelId="{5BBB8C19-B5A9-4203-844E-3CFF9A7B7D36}" type="pres">
      <dgm:prSet presAssocID="{419D92D0-4F3A-4DE5-B36B-1117F3A4FF45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DA5BE6EC-83AB-4D7E-BF8A-1DE9FCD5AE9D}" type="pres">
      <dgm:prSet presAssocID="{419D92D0-4F3A-4DE5-B36B-1117F3A4FF4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B32C2A-682F-4A55-B7F3-9124744662C2}" type="pres">
      <dgm:prSet presAssocID="{419D92D0-4F3A-4DE5-B36B-1117F3A4FF45}" presName="negativeSpace" presStyleCnt="0"/>
      <dgm:spPr/>
      <dgm:t>
        <a:bodyPr/>
        <a:lstStyle/>
        <a:p>
          <a:endParaRPr lang="zh-CN" altLang="en-US"/>
        </a:p>
      </dgm:t>
    </dgm:pt>
    <dgm:pt modelId="{8FBB450F-EE5F-499D-ADFF-300CB6048F13}" type="pres">
      <dgm:prSet presAssocID="{419D92D0-4F3A-4DE5-B36B-1117F3A4FF4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36529C-D94F-4B78-B71C-19C63492A716}" type="pres">
      <dgm:prSet presAssocID="{A57FD6E0-BB34-4EE7-94AB-53CD5E37FE59}" presName="spaceBetweenRectangles" presStyleCnt="0"/>
      <dgm:spPr/>
      <dgm:t>
        <a:bodyPr/>
        <a:lstStyle/>
        <a:p>
          <a:endParaRPr lang="zh-CN" altLang="en-US"/>
        </a:p>
      </dgm:t>
    </dgm:pt>
    <dgm:pt modelId="{8B0261C0-2BCA-471B-9F3E-406D11FAE491}" type="pres">
      <dgm:prSet presAssocID="{707EF72A-A206-426E-B08F-0AAA23D13BE9}" presName="parentLin" presStyleCnt="0"/>
      <dgm:spPr/>
      <dgm:t>
        <a:bodyPr/>
        <a:lstStyle/>
        <a:p>
          <a:endParaRPr lang="zh-CN" altLang="en-US"/>
        </a:p>
      </dgm:t>
    </dgm:pt>
    <dgm:pt modelId="{187226B2-D134-4C1A-8682-785F71542028}" type="pres">
      <dgm:prSet presAssocID="{707EF72A-A206-426E-B08F-0AAA23D13BE9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FCDB8F13-4935-49EC-8A6B-768CFE2DDF57}" type="pres">
      <dgm:prSet presAssocID="{707EF72A-A206-426E-B08F-0AAA23D13BE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439080-D34B-452F-AE64-EBE69198C8A7}" type="pres">
      <dgm:prSet presAssocID="{707EF72A-A206-426E-B08F-0AAA23D13BE9}" presName="negativeSpace" presStyleCnt="0"/>
      <dgm:spPr/>
      <dgm:t>
        <a:bodyPr/>
        <a:lstStyle/>
        <a:p>
          <a:endParaRPr lang="zh-CN" altLang="en-US"/>
        </a:p>
      </dgm:t>
    </dgm:pt>
    <dgm:pt modelId="{80E08586-3577-41A2-8164-BA6D3ED1F24E}" type="pres">
      <dgm:prSet presAssocID="{707EF72A-A206-426E-B08F-0AAA23D13BE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86CF24-A68E-4CE5-A950-D7E7C2ECC84C}" type="pres">
      <dgm:prSet presAssocID="{C5CCFE80-549F-44E3-A83C-978CC6BE9C47}" presName="spaceBetweenRectangles" presStyleCnt="0"/>
      <dgm:spPr/>
    </dgm:pt>
    <dgm:pt modelId="{35D7F9A7-4A59-481C-BF12-E197579B7FB6}" type="pres">
      <dgm:prSet presAssocID="{DF7358CC-40E4-4AC7-8C3C-8F677E86DFF8}" presName="parentLin" presStyleCnt="0"/>
      <dgm:spPr/>
    </dgm:pt>
    <dgm:pt modelId="{7225C478-BA45-4768-B36F-0D6E68A5CD8B}" type="pres">
      <dgm:prSet presAssocID="{DF7358CC-40E4-4AC7-8C3C-8F677E86DFF8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359D3A04-CA8D-4FEB-A2E8-EBF70C7F1D2E}" type="pres">
      <dgm:prSet presAssocID="{DF7358CC-40E4-4AC7-8C3C-8F677E86DFF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5BCC08-8645-4C28-A939-B4A7008FE5E5}" type="pres">
      <dgm:prSet presAssocID="{DF7358CC-40E4-4AC7-8C3C-8F677E86DFF8}" presName="negativeSpace" presStyleCnt="0"/>
      <dgm:spPr/>
    </dgm:pt>
    <dgm:pt modelId="{26722C7F-8C37-4275-9644-C3E209330AA4}" type="pres">
      <dgm:prSet presAssocID="{DF7358CC-40E4-4AC7-8C3C-8F677E86DFF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BED98E7-CF00-4B2A-9245-62C5B71C5DA2}" type="presOf" srcId="{419D92D0-4F3A-4DE5-B36B-1117F3A4FF45}" destId="{5BBB8C19-B5A9-4203-844E-3CFF9A7B7D36}" srcOrd="0" destOrd="0" presId="urn:microsoft.com/office/officeart/2005/8/layout/list1"/>
    <dgm:cxn modelId="{9919626B-5D75-444E-9D7C-9BB7DA9DA3C1}" srcId="{CE27AC45-6979-47DA-9F02-FD8E286FFE30}" destId="{C53FC94E-0D92-4F8C-9A8B-67B06E0F4E62}" srcOrd="0" destOrd="0" parTransId="{0D4D1589-FBF8-407A-BF43-94016A6633CC}" sibTransId="{BF02E6B2-D181-42E1-B080-7C3195EA1F50}"/>
    <dgm:cxn modelId="{0536DD00-A4CB-45F6-99A6-C6DD53E52424}" srcId="{CE27AC45-6979-47DA-9F02-FD8E286FFE30}" destId="{419D92D0-4F3A-4DE5-B36B-1117F3A4FF45}" srcOrd="1" destOrd="0" parTransId="{D4871BAD-8EF2-42E7-860F-CFD549AB245F}" sibTransId="{A57FD6E0-BB34-4EE7-94AB-53CD5E37FE59}"/>
    <dgm:cxn modelId="{B4B6F9EC-1013-4A5E-A86B-53A99AA662DD}" srcId="{CE27AC45-6979-47DA-9F02-FD8E286FFE30}" destId="{DF7358CC-40E4-4AC7-8C3C-8F677E86DFF8}" srcOrd="3" destOrd="0" parTransId="{76D702D9-C96E-4F1F-AB8E-53B19A957DB3}" sibTransId="{51B88645-3CD1-4C65-AEDA-B95D54E8D248}"/>
    <dgm:cxn modelId="{20E1F479-05AD-4410-8E03-CC10DB146D0F}" type="presOf" srcId="{707EF72A-A206-426E-B08F-0AAA23D13BE9}" destId="{FCDB8F13-4935-49EC-8A6B-768CFE2DDF57}" srcOrd="1" destOrd="0" presId="urn:microsoft.com/office/officeart/2005/8/layout/list1"/>
    <dgm:cxn modelId="{C79AC18F-EF06-48A0-AC81-1210690A36DB}" type="presOf" srcId="{DF7358CC-40E4-4AC7-8C3C-8F677E86DFF8}" destId="{359D3A04-CA8D-4FEB-A2E8-EBF70C7F1D2E}" srcOrd="1" destOrd="0" presId="urn:microsoft.com/office/officeart/2005/8/layout/list1"/>
    <dgm:cxn modelId="{5EEAD18E-6CBF-491D-8CCD-5F573B773355}" type="presOf" srcId="{C53FC94E-0D92-4F8C-9A8B-67B06E0F4E62}" destId="{643BE308-45D9-4157-BC08-C949AD6D9B55}" srcOrd="0" destOrd="0" presId="urn:microsoft.com/office/officeart/2005/8/layout/list1"/>
    <dgm:cxn modelId="{8B13DEA9-2783-4B09-88B9-E525AA84C3CA}" type="presOf" srcId="{DF7358CC-40E4-4AC7-8C3C-8F677E86DFF8}" destId="{7225C478-BA45-4768-B36F-0D6E68A5CD8B}" srcOrd="0" destOrd="0" presId="urn:microsoft.com/office/officeart/2005/8/layout/list1"/>
    <dgm:cxn modelId="{DC67077E-036B-4BDA-BBEB-F1178511BC03}" type="presOf" srcId="{419D92D0-4F3A-4DE5-B36B-1117F3A4FF45}" destId="{DA5BE6EC-83AB-4D7E-BF8A-1DE9FCD5AE9D}" srcOrd="1" destOrd="0" presId="urn:microsoft.com/office/officeart/2005/8/layout/list1"/>
    <dgm:cxn modelId="{28A7F4DE-38D0-4644-9496-AB4B6E464060}" type="presOf" srcId="{CE27AC45-6979-47DA-9F02-FD8E286FFE30}" destId="{FB5F0745-D4A0-4FE7-90FE-F21B279E892E}" srcOrd="0" destOrd="0" presId="urn:microsoft.com/office/officeart/2005/8/layout/list1"/>
    <dgm:cxn modelId="{9AE1D434-68C3-4CF2-AE58-CAF4DFF7F481}" type="presOf" srcId="{C53FC94E-0D92-4F8C-9A8B-67B06E0F4E62}" destId="{8856F4A7-B377-46F9-B9D3-B65BF50EDB68}" srcOrd="1" destOrd="0" presId="urn:microsoft.com/office/officeart/2005/8/layout/list1"/>
    <dgm:cxn modelId="{5A98CC87-E65D-4D37-96CD-CF3B7ABE50A6}" type="presOf" srcId="{707EF72A-A206-426E-B08F-0AAA23D13BE9}" destId="{187226B2-D134-4C1A-8682-785F71542028}" srcOrd="0" destOrd="0" presId="urn:microsoft.com/office/officeart/2005/8/layout/list1"/>
    <dgm:cxn modelId="{96B0CA4D-3553-4619-A4CC-50B4A7B9F82F}" srcId="{CE27AC45-6979-47DA-9F02-FD8E286FFE30}" destId="{707EF72A-A206-426E-B08F-0AAA23D13BE9}" srcOrd="2" destOrd="0" parTransId="{3E25FA11-A457-497D-B071-0E5AC9D15250}" sibTransId="{C5CCFE80-549F-44E3-A83C-978CC6BE9C47}"/>
    <dgm:cxn modelId="{5A473D36-1249-4761-A2C3-511D1833E1A6}" type="presParOf" srcId="{FB5F0745-D4A0-4FE7-90FE-F21B279E892E}" destId="{EB073B32-452A-4FA9-98C1-D3E9834BBDAD}" srcOrd="0" destOrd="0" presId="urn:microsoft.com/office/officeart/2005/8/layout/list1"/>
    <dgm:cxn modelId="{D5C9FCC7-92D6-486B-BB4F-0831E5DFEE1F}" type="presParOf" srcId="{EB073B32-452A-4FA9-98C1-D3E9834BBDAD}" destId="{643BE308-45D9-4157-BC08-C949AD6D9B55}" srcOrd="0" destOrd="0" presId="urn:microsoft.com/office/officeart/2005/8/layout/list1"/>
    <dgm:cxn modelId="{EC04FEC2-3720-4354-9762-F3700CE32BF2}" type="presParOf" srcId="{EB073B32-452A-4FA9-98C1-D3E9834BBDAD}" destId="{8856F4A7-B377-46F9-B9D3-B65BF50EDB68}" srcOrd="1" destOrd="0" presId="urn:microsoft.com/office/officeart/2005/8/layout/list1"/>
    <dgm:cxn modelId="{46CA027E-E10F-4B79-BA71-ED0806674CE3}" type="presParOf" srcId="{FB5F0745-D4A0-4FE7-90FE-F21B279E892E}" destId="{C893A1FB-8597-4B1A-8505-483D8EDC7E45}" srcOrd="1" destOrd="0" presId="urn:microsoft.com/office/officeart/2005/8/layout/list1"/>
    <dgm:cxn modelId="{22DDDB80-852A-4801-8DD3-01E37CF56D9A}" type="presParOf" srcId="{FB5F0745-D4A0-4FE7-90FE-F21B279E892E}" destId="{318DF396-C2C3-482F-9CF9-0FF2D3E54478}" srcOrd="2" destOrd="0" presId="urn:microsoft.com/office/officeart/2005/8/layout/list1"/>
    <dgm:cxn modelId="{AEE16ED6-B77D-4A55-BF40-C1D12177805F}" type="presParOf" srcId="{FB5F0745-D4A0-4FE7-90FE-F21B279E892E}" destId="{506D02C7-1953-40FF-A6F4-CD111D373FAA}" srcOrd="3" destOrd="0" presId="urn:microsoft.com/office/officeart/2005/8/layout/list1"/>
    <dgm:cxn modelId="{898AD132-3F28-4BD9-9401-33FBCBE482A2}" type="presParOf" srcId="{FB5F0745-D4A0-4FE7-90FE-F21B279E892E}" destId="{CFFA4745-AA7E-4F1D-ADE3-E34DEB24CE30}" srcOrd="4" destOrd="0" presId="urn:microsoft.com/office/officeart/2005/8/layout/list1"/>
    <dgm:cxn modelId="{79701857-B93B-4F08-B03E-D4AC76F7C325}" type="presParOf" srcId="{CFFA4745-AA7E-4F1D-ADE3-E34DEB24CE30}" destId="{5BBB8C19-B5A9-4203-844E-3CFF9A7B7D36}" srcOrd="0" destOrd="0" presId="urn:microsoft.com/office/officeart/2005/8/layout/list1"/>
    <dgm:cxn modelId="{3C3ED161-C8FB-424B-81CB-DAF758DA877E}" type="presParOf" srcId="{CFFA4745-AA7E-4F1D-ADE3-E34DEB24CE30}" destId="{DA5BE6EC-83AB-4D7E-BF8A-1DE9FCD5AE9D}" srcOrd="1" destOrd="0" presId="urn:microsoft.com/office/officeart/2005/8/layout/list1"/>
    <dgm:cxn modelId="{61E1ADC4-4A13-4269-B23F-4F8AD095AD67}" type="presParOf" srcId="{FB5F0745-D4A0-4FE7-90FE-F21B279E892E}" destId="{76B32C2A-682F-4A55-B7F3-9124744662C2}" srcOrd="5" destOrd="0" presId="urn:microsoft.com/office/officeart/2005/8/layout/list1"/>
    <dgm:cxn modelId="{6032BA7D-48FC-485E-8526-226AB345F284}" type="presParOf" srcId="{FB5F0745-D4A0-4FE7-90FE-F21B279E892E}" destId="{8FBB450F-EE5F-499D-ADFF-300CB6048F13}" srcOrd="6" destOrd="0" presId="urn:microsoft.com/office/officeart/2005/8/layout/list1"/>
    <dgm:cxn modelId="{358EB07A-01EC-4C21-BBBB-91C27F0D0ECD}" type="presParOf" srcId="{FB5F0745-D4A0-4FE7-90FE-F21B279E892E}" destId="{7936529C-D94F-4B78-B71C-19C63492A716}" srcOrd="7" destOrd="0" presId="urn:microsoft.com/office/officeart/2005/8/layout/list1"/>
    <dgm:cxn modelId="{59A7668B-C3C2-41ED-BEBC-1C04ACA99535}" type="presParOf" srcId="{FB5F0745-D4A0-4FE7-90FE-F21B279E892E}" destId="{8B0261C0-2BCA-471B-9F3E-406D11FAE491}" srcOrd="8" destOrd="0" presId="urn:microsoft.com/office/officeart/2005/8/layout/list1"/>
    <dgm:cxn modelId="{E9571C60-A62D-418D-A2B9-AD8F5E40C66B}" type="presParOf" srcId="{8B0261C0-2BCA-471B-9F3E-406D11FAE491}" destId="{187226B2-D134-4C1A-8682-785F71542028}" srcOrd="0" destOrd="0" presId="urn:microsoft.com/office/officeart/2005/8/layout/list1"/>
    <dgm:cxn modelId="{ADB71246-3267-4E11-A052-8123F3C6718F}" type="presParOf" srcId="{8B0261C0-2BCA-471B-9F3E-406D11FAE491}" destId="{FCDB8F13-4935-49EC-8A6B-768CFE2DDF57}" srcOrd="1" destOrd="0" presId="urn:microsoft.com/office/officeart/2005/8/layout/list1"/>
    <dgm:cxn modelId="{C30206FC-FC15-4060-8729-F38671BED89B}" type="presParOf" srcId="{FB5F0745-D4A0-4FE7-90FE-F21B279E892E}" destId="{85439080-D34B-452F-AE64-EBE69198C8A7}" srcOrd="9" destOrd="0" presId="urn:microsoft.com/office/officeart/2005/8/layout/list1"/>
    <dgm:cxn modelId="{448366B2-8A80-43AA-B15E-8FFF14A22E68}" type="presParOf" srcId="{FB5F0745-D4A0-4FE7-90FE-F21B279E892E}" destId="{80E08586-3577-41A2-8164-BA6D3ED1F24E}" srcOrd="10" destOrd="0" presId="urn:microsoft.com/office/officeart/2005/8/layout/list1"/>
    <dgm:cxn modelId="{3B52FB22-5CBD-4A70-B586-E1F06F5C0A22}" type="presParOf" srcId="{FB5F0745-D4A0-4FE7-90FE-F21B279E892E}" destId="{4386CF24-A68E-4CE5-A950-D7E7C2ECC84C}" srcOrd="11" destOrd="0" presId="urn:microsoft.com/office/officeart/2005/8/layout/list1"/>
    <dgm:cxn modelId="{E12D87DB-7E82-4A0E-B464-C58117EB74C6}" type="presParOf" srcId="{FB5F0745-D4A0-4FE7-90FE-F21B279E892E}" destId="{35D7F9A7-4A59-481C-BF12-E197579B7FB6}" srcOrd="12" destOrd="0" presId="urn:microsoft.com/office/officeart/2005/8/layout/list1"/>
    <dgm:cxn modelId="{62F275C5-C4F7-48F8-B9A5-9310115A913A}" type="presParOf" srcId="{35D7F9A7-4A59-481C-BF12-E197579B7FB6}" destId="{7225C478-BA45-4768-B36F-0D6E68A5CD8B}" srcOrd="0" destOrd="0" presId="urn:microsoft.com/office/officeart/2005/8/layout/list1"/>
    <dgm:cxn modelId="{390052C0-7B63-4D0D-AA9C-CC8706024B81}" type="presParOf" srcId="{35D7F9A7-4A59-481C-BF12-E197579B7FB6}" destId="{359D3A04-CA8D-4FEB-A2E8-EBF70C7F1D2E}" srcOrd="1" destOrd="0" presId="urn:microsoft.com/office/officeart/2005/8/layout/list1"/>
    <dgm:cxn modelId="{5F964BD7-288B-4210-8DD5-4D80B7C4D64B}" type="presParOf" srcId="{FB5F0745-D4A0-4FE7-90FE-F21B279E892E}" destId="{7A5BCC08-8645-4C28-A939-B4A7008FE5E5}" srcOrd="13" destOrd="0" presId="urn:microsoft.com/office/officeart/2005/8/layout/list1"/>
    <dgm:cxn modelId="{E074A8DF-B135-4E81-A219-66FCDEF8201A}" type="presParOf" srcId="{FB5F0745-D4A0-4FE7-90FE-F21B279E892E}" destId="{26722C7F-8C37-4275-9644-C3E209330AA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82C3F-650E-4A9F-806B-2B07BE06BE31}">
      <dsp:nvSpPr>
        <dsp:cNvPr id="0" name=""/>
        <dsp:cNvSpPr/>
      </dsp:nvSpPr>
      <dsp:spPr>
        <a:xfrm>
          <a:off x="0" y="1179228"/>
          <a:ext cx="6084168" cy="160875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0666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MingLiU" pitchFamily="49" charset="-120"/>
              <a:ea typeface="MingLiU" pitchFamily="49" charset="-120"/>
            </a:rPr>
            <a:t>95%</a:t>
          </a:r>
          <a:r>
            <a:rPr lang="zh-CN" altLang="en-US" sz="1600" kern="1200" dirty="0" smtClean="0">
              <a:latin typeface="MingLiU" pitchFamily="49" charset="-120"/>
              <a:ea typeface="MingLiU" pitchFamily="49" charset="-120"/>
            </a:rPr>
            <a:t>的高校覆盖率</a:t>
          </a:r>
          <a:endParaRPr lang="zh-CN" altLang="en-US" sz="1600" kern="1200" dirty="0">
            <a:latin typeface="MingLiU" pitchFamily="49" charset="-120"/>
            <a:ea typeface="MingLiU" pitchFamily="49" charset="-120"/>
          </a:endParaRPr>
        </a:p>
      </dsp:txBody>
      <dsp:txXfrm>
        <a:off x="0" y="1581416"/>
        <a:ext cx="5681980" cy="804376"/>
      </dsp:txXfrm>
    </dsp:sp>
    <dsp:sp modelId="{A4145155-A30E-47E8-9F39-789B5BAB8267}">
      <dsp:nvSpPr>
        <dsp:cNvPr id="0" name=""/>
        <dsp:cNvSpPr/>
      </dsp:nvSpPr>
      <dsp:spPr>
        <a:xfrm>
          <a:off x="1873923" y="1546049"/>
          <a:ext cx="4210244" cy="146583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0666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MingLiU" pitchFamily="49" charset="-120"/>
              <a:ea typeface="MingLiU" pitchFamily="49" charset="-120"/>
            </a:rPr>
            <a:t>二十年的数字化历程</a:t>
          </a:r>
          <a:endParaRPr lang="zh-CN" altLang="en-US" sz="1600" kern="1200" dirty="0">
            <a:latin typeface="MingLiU" pitchFamily="49" charset="-120"/>
            <a:ea typeface="MingLiU" pitchFamily="49" charset="-120"/>
          </a:endParaRPr>
        </a:p>
      </dsp:txBody>
      <dsp:txXfrm>
        <a:off x="1873923" y="1912508"/>
        <a:ext cx="3843785" cy="732917"/>
      </dsp:txXfrm>
    </dsp:sp>
    <dsp:sp modelId="{B0BE4858-F41A-4814-9F05-11342154DC6D}">
      <dsp:nvSpPr>
        <dsp:cNvPr id="0" name=""/>
        <dsp:cNvSpPr/>
      </dsp:nvSpPr>
      <dsp:spPr>
        <a:xfrm>
          <a:off x="3747847" y="2064692"/>
          <a:ext cx="2336320" cy="116345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0666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MingLiU" pitchFamily="49" charset="-120"/>
              <a:ea typeface="MingLiU" pitchFamily="49" charset="-120"/>
            </a:rPr>
            <a:t>138</a:t>
          </a:r>
          <a:r>
            <a:rPr lang="zh-CN" altLang="en-US" sz="1600" kern="1200" dirty="0" smtClean="0">
              <a:latin typeface="MingLiU" pitchFamily="49" charset="-120"/>
              <a:ea typeface="MingLiU" pitchFamily="49" charset="-120"/>
            </a:rPr>
            <a:t>万种中文电子图书</a:t>
          </a:r>
          <a:endParaRPr lang="zh-CN" altLang="en-US" sz="1600" kern="1200" dirty="0">
            <a:latin typeface="MingLiU" pitchFamily="49" charset="-120"/>
            <a:ea typeface="MingLiU" pitchFamily="49" charset="-120"/>
          </a:endParaRPr>
        </a:p>
      </dsp:txBody>
      <dsp:txXfrm>
        <a:off x="3747847" y="2355557"/>
        <a:ext cx="2045456" cy="581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AE823-C9E9-4EA8-80DA-1169426F2235}">
      <dsp:nvSpPr>
        <dsp:cNvPr id="0" name=""/>
        <dsp:cNvSpPr/>
      </dsp:nvSpPr>
      <dsp:spPr>
        <a:xfrm>
          <a:off x="1920565" y="121478"/>
          <a:ext cx="2191065" cy="2191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>
              <a:latin typeface="MingLiU" pitchFamily="49" charset="-120"/>
              <a:ea typeface="MingLiU" pitchFamily="49" charset="-120"/>
            </a:rPr>
            <a:t>超星</a:t>
          </a:r>
          <a:endParaRPr lang="zh-CN" altLang="en-US" sz="4000" kern="1200" dirty="0">
            <a:latin typeface="MingLiU" pitchFamily="49" charset="-120"/>
            <a:ea typeface="MingLiU" pitchFamily="49" charset="-120"/>
          </a:endParaRPr>
        </a:p>
      </dsp:txBody>
      <dsp:txXfrm>
        <a:off x="2241439" y="442369"/>
        <a:ext cx="1549317" cy="1549401"/>
      </dsp:txXfrm>
    </dsp:sp>
    <dsp:sp modelId="{E50FC681-01A7-421B-BAF7-C485443453B9}">
      <dsp:nvSpPr>
        <dsp:cNvPr id="0" name=""/>
        <dsp:cNvSpPr/>
      </dsp:nvSpPr>
      <dsp:spPr>
        <a:xfrm>
          <a:off x="3170933" y="21448"/>
          <a:ext cx="243601" cy="2438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DB2DCD-13B2-4EB1-A883-7D4DB4CAA036}">
      <dsp:nvSpPr>
        <dsp:cNvPr id="0" name=""/>
        <dsp:cNvSpPr/>
      </dsp:nvSpPr>
      <dsp:spPr>
        <a:xfrm>
          <a:off x="2594289" y="2149867"/>
          <a:ext cx="176633" cy="1765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298C1-03BF-4CFA-858D-968F848F04F6}">
      <dsp:nvSpPr>
        <dsp:cNvPr id="0" name=""/>
        <dsp:cNvSpPr/>
      </dsp:nvSpPr>
      <dsp:spPr>
        <a:xfrm>
          <a:off x="4252757" y="1010635"/>
          <a:ext cx="176633" cy="1765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51BDE-6556-4567-884C-C834E2FEEFAB}">
      <dsp:nvSpPr>
        <dsp:cNvPr id="0" name=""/>
        <dsp:cNvSpPr/>
      </dsp:nvSpPr>
      <dsp:spPr>
        <a:xfrm>
          <a:off x="3408692" y="2337506"/>
          <a:ext cx="243601" cy="2438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F8B316-D7A4-4849-BE86-97E02CBB0CEF}">
      <dsp:nvSpPr>
        <dsp:cNvPr id="0" name=""/>
        <dsp:cNvSpPr/>
      </dsp:nvSpPr>
      <dsp:spPr>
        <a:xfrm>
          <a:off x="2643729" y="367630"/>
          <a:ext cx="176633" cy="1765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9CCFC7-364C-4E23-BC4E-EB5132618BF3}">
      <dsp:nvSpPr>
        <dsp:cNvPr id="0" name=""/>
        <dsp:cNvSpPr/>
      </dsp:nvSpPr>
      <dsp:spPr>
        <a:xfrm>
          <a:off x="2087760" y="1378393"/>
          <a:ext cx="176633" cy="1765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A239C8-6D02-40ED-8EF3-7F8F74190D8F}">
      <dsp:nvSpPr>
        <dsp:cNvPr id="0" name=""/>
        <dsp:cNvSpPr/>
      </dsp:nvSpPr>
      <dsp:spPr>
        <a:xfrm>
          <a:off x="923394" y="195988"/>
          <a:ext cx="1515229" cy="15322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MingLiU" pitchFamily="49" charset="-120"/>
              <a:ea typeface="MingLiU" pitchFamily="49" charset="-120"/>
            </a:rPr>
            <a:t>汇雅</a:t>
          </a:r>
          <a:endParaRPr lang="zh-CN" altLang="en-US" sz="2400" kern="1200" dirty="0">
            <a:latin typeface="MingLiU" pitchFamily="49" charset="-120"/>
            <a:ea typeface="MingLiU" pitchFamily="49" charset="-120"/>
          </a:endParaRPr>
        </a:p>
      </dsp:txBody>
      <dsp:txXfrm>
        <a:off x="1145294" y="420374"/>
        <a:ext cx="1071429" cy="1083434"/>
      </dsp:txXfrm>
    </dsp:sp>
    <dsp:sp modelId="{69B58514-2047-41C5-AC83-7436069ADF51}">
      <dsp:nvSpPr>
        <dsp:cNvPr id="0" name=""/>
        <dsp:cNvSpPr/>
      </dsp:nvSpPr>
      <dsp:spPr>
        <a:xfrm>
          <a:off x="2924635" y="375476"/>
          <a:ext cx="243601" cy="2438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0520AD-F279-4A56-B001-3969A9ADFE71}">
      <dsp:nvSpPr>
        <dsp:cNvPr id="0" name=""/>
        <dsp:cNvSpPr/>
      </dsp:nvSpPr>
      <dsp:spPr>
        <a:xfrm>
          <a:off x="1319651" y="1668350"/>
          <a:ext cx="440460" cy="4406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AF1382-A7A8-4B10-ACAF-0123E6A76833}">
      <dsp:nvSpPr>
        <dsp:cNvPr id="0" name=""/>
        <dsp:cNvSpPr/>
      </dsp:nvSpPr>
      <dsp:spPr>
        <a:xfrm>
          <a:off x="4403624" y="149917"/>
          <a:ext cx="757169" cy="78618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>
              <a:latin typeface="MingLiU" pitchFamily="49" charset="-120"/>
              <a:ea typeface="MingLiU" pitchFamily="49" charset="-120"/>
            </a:rPr>
            <a:t>读秀</a:t>
          </a:r>
          <a:endParaRPr lang="zh-CN" altLang="en-US" sz="1300" kern="1200" dirty="0">
            <a:latin typeface="MingLiU" pitchFamily="49" charset="-120"/>
            <a:ea typeface="MingLiU" pitchFamily="49" charset="-120"/>
          </a:endParaRPr>
        </a:p>
      </dsp:txBody>
      <dsp:txXfrm>
        <a:off x="4514509" y="265051"/>
        <a:ext cx="535399" cy="555917"/>
      </dsp:txXfrm>
    </dsp:sp>
    <dsp:sp modelId="{A2138375-5C61-4E9A-8BC0-1A1B49EF6FC6}">
      <dsp:nvSpPr>
        <dsp:cNvPr id="0" name=""/>
        <dsp:cNvSpPr/>
      </dsp:nvSpPr>
      <dsp:spPr>
        <a:xfrm>
          <a:off x="3939042" y="712833"/>
          <a:ext cx="243601" cy="2438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326815-3CFD-44A6-8FA7-412C4BD19679}">
      <dsp:nvSpPr>
        <dsp:cNvPr id="0" name=""/>
        <dsp:cNvSpPr/>
      </dsp:nvSpPr>
      <dsp:spPr>
        <a:xfrm>
          <a:off x="1152007" y="2192691"/>
          <a:ext cx="176633" cy="1765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742DAF-7823-44BF-928B-769444331917}">
      <dsp:nvSpPr>
        <dsp:cNvPr id="0" name=""/>
        <dsp:cNvSpPr/>
      </dsp:nvSpPr>
      <dsp:spPr>
        <a:xfrm>
          <a:off x="2912050" y="1941308"/>
          <a:ext cx="176633" cy="1765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39352D-8AC4-49EE-A882-D4E22BADD9A1}">
      <dsp:nvSpPr>
        <dsp:cNvPr id="0" name=""/>
        <dsp:cNvSpPr/>
      </dsp:nvSpPr>
      <dsp:spPr>
        <a:xfrm>
          <a:off x="3918238" y="1896769"/>
          <a:ext cx="712459" cy="6955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>
              <a:latin typeface="MingLiU" pitchFamily="49" charset="-120"/>
              <a:ea typeface="MingLiU" pitchFamily="49" charset="-120"/>
            </a:rPr>
            <a:t>学术视频</a:t>
          </a:r>
          <a:endParaRPr lang="zh-CN" altLang="en-US" sz="1300" kern="1200" dirty="0">
            <a:latin typeface="MingLiU" pitchFamily="49" charset="-120"/>
            <a:ea typeface="MingLiU" pitchFamily="49" charset="-120"/>
          </a:endParaRPr>
        </a:p>
      </dsp:txBody>
      <dsp:txXfrm>
        <a:off x="4022575" y="1998626"/>
        <a:ext cx="503785" cy="491807"/>
      </dsp:txXfrm>
    </dsp:sp>
    <dsp:sp modelId="{D65F3569-A5CB-414B-A70F-F7C9EFDE8F53}">
      <dsp:nvSpPr>
        <dsp:cNvPr id="0" name=""/>
        <dsp:cNvSpPr/>
      </dsp:nvSpPr>
      <dsp:spPr>
        <a:xfrm>
          <a:off x="4504449" y="1606239"/>
          <a:ext cx="176633" cy="1765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68089A-7F51-4A0F-A86B-2EE0C436EB79}">
      <dsp:nvSpPr>
        <dsp:cNvPr id="0" name=""/>
        <dsp:cNvSpPr/>
      </dsp:nvSpPr>
      <dsp:spPr>
        <a:xfrm>
          <a:off x="2246361" y="2442512"/>
          <a:ext cx="795634" cy="8049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>
              <a:latin typeface="MingLiU" pitchFamily="49" charset="-120"/>
              <a:ea typeface="MingLiU" pitchFamily="49" charset="-120"/>
            </a:rPr>
            <a:t>百链</a:t>
          </a:r>
          <a:endParaRPr lang="zh-CN" altLang="en-US" sz="1300" kern="1200" dirty="0">
            <a:latin typeface="MingLiU" pitchFamily="49" charset="-120"/>
            <a:ea typeface="MingLiU" pitchFamily="49" charset="-120"/>
          </a:endParaRPr>
        </a:p>
      </dsp:txBody>
      <dsp:txXfrm>
        <a:off x="2362879" y="2560401"/>
        <a:ext cx="562598" cy="569221"/>
      </dsp:txXfrm>
    </dsp:sp>
    <dsp:sp modelId="{C46E30F2-ABD6-4FF2-B122-BE43FD8A0181}">
      <dsp:nvSpPr>
        <dsp:cNvPr id="0" name=""/>
        <dsp:cNvSpPr/>
      </dsp:nvSpPr>
      <dsp:spPr>
        <a:xfrm>
          <a:off x="2994299" y="2369542"/>
          <a:ext cx="176633" cy="1765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D32FE-A359-4E49-A006-286419E515B7}">
      <dsp:nvSpPr>
        <dsp:cNvPr id="0" name=""/>
        <dsp:cNvSpPr/>
      </dsp:nvSpPr>
      <dsp:spPr>
        <a:xfrm>
          <a:off x="0" y="0"/>
          <a:ext cx="644420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B00137-709F-41E4-AE93-F0F172F3CD86}">
      <dsp:nvSpPr>
        <dsp:cNvPr id="0" name=""/>
        <dsp:cNvSpPr/>
      </dsp:nvSpPr>
      <dsp:spPr>
        <a:xfrm>
          <a:off x="0" y="0"/>
          <a:ext cx="1288841" cy="1311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>
              <a:latin typeface="MingLiU" pitchFamily="49" charset="-120"/>
              <a:ea typeface="MingLiU" pitchFamily="49" charset="-120"/>
            </a:rPr>
            <a:t>汇雅</a:t>
          </a:r>
          <a:endParaRPr lang="en-US" altLang="zh-CN" sz="3000" kern="1200" dirty="0" smtClean="0">
            <a:latin typeface="MingLiU" pitchFamily="49" charset="-120"/>
            <a:ea typeface="MingLiU" pitchFamily="49" charset="-120"/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000" kern="1200" dirty="0">
            <a:latin typeface="MingLiU" pitchFamily="49" charset="-120"/>
            <a:ea typeface="MingLiU" pitchFamily="49" charset="-120"/>
          </a:endParaRPr>
        </a:p>
      </dsp:txBody>
      <dsp:txXfrm>
        <a:off x="0" y="0"/>
        <a:ext cx="1288841" cy="1311920"/>
      </dsp:txXfrm>
    </dsp:sp>
    <dsp:sp modelId="{A103BCFC-6587-4220-9373-96211733B3BC}">
      <dsp:nvSpPr>
        <dsp:cNvPr id="0" name=""/>
        <dsp:cNvSpPr/>
      </dsp:nvSpPr>
      <dsp:spPr>
        <a:xfrm>
          <a:off x="1385504" y="20498"/>
          <a:ext cx="5058703" cy="409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MingLiU" pitchFamily="49" charset="-120"/>
              <a:ea typeface="MingLiU" pitchFamily="49" charset="-120"/>
            </a:rPr>
            <a:t>涵盖</a:t>
          </a:r>
          <a:r>
            <a:rPr lang="en-US" altLang="zh-CN" sz="1700" kern="1200" dirty="0" smtClean="0">
              <a:latin typeface="MingLiU" pitchFamily="49" charset="-120"/>
              <a:ea typeface="MingLiU" pitchFamily="49" charset="-120"/>
            </a:rPr>
            <a:t>22</a:t>
          </a:r>
          <a:r>
            <a:rPr lang="zh-CN" altLang="en-US" sz="1700" kern="1200" dirty="0" smtClean="0">
              <a:latin typeface="MingLiU" pitchFamily="49" charset="-120"/>
              <a:ea typeface="MingLiU" pitchFamily="49" charset="-120"/>
            </a:rPr>
            <a:t>大类的</a:t>
          </a:r>
          <a:r>
            <a:rPr lang="en-US" altLang="zh-CN" sz="1700" kern="1200" dirty="0" smtClean="0">
              <a:latin typeface="MingLiU" pitchFamily="49" charset="-120"/>
              <a:ea typeface="MingLiU" pitchFamily="49" charset="-120"/>
            </a:rPr>
            <a:t>100</a:t>
          </a:r>
          <a:r>
            <a:rPr lang="zh-CN" altLang="en-US" sz="1700" kern="1200" dirty="0" smtClean="0">
              <a:latin typeface="MingLiU" pitchFamily="49" charset="-120"/>
              <a:ea typeface="MingLiU" pitchFamily="49" charset="-120"/>
            </a:rPr>
            <a:t>余万种电子图书</a:t>
          </a:r>
          <a:endParaRPr lang="zh-CN" altLang="en-US" sz="1700" kern="1200" dirty="0">
            <a:latin typeface="MingLiU" pitchFamily="49" charset="-120"/>
            <a:ea typeface="MingLiU" pitchFamily="49" charset="-120"/>
          </a:endParaRPr>
        </a:p>
      </dsp:txBody>
      <dsp:txXfrm>
        <a:off x="1385504" y="20498"/>
        <a:ext cx="5058703" cy="409974"/>
      </dsp:txXfrm>
    </dsp:sp>
    <dsp:sp modelId="{688EF37D-7969-418E-94BF-CC907D50A7AA}">
      <dsp:nvSpPr>
        <dsp:cNvPr id="0" name=""/>
        <dsp:cNvSpPr/>
      </dsp:nvSpPr>
      <dsp:spPr>
        <a:xfrm>
          <a:off x="1288841" y="430473"/>
          <a:ext cx="51553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AB1031-225F-47C5-9669-D40BD63B824A}">
      <dsp:nvSpPr>
        <dsp:cNvPr id="0" name=""/>
        <dsp:cNvSpPr/>
      </dsp:nvSpPr>
      <dsp:spPr>
        <a:xfrm>
          <a:off x="1385504" y="450972"/>
          <a:ext cx="5058703" cy="409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MingLiU" pitchFamily="49" charset="-120"/>
              <a:ea typeface="MingLiU" pitchFamily="49" charset="-120"/>
            </a:rPr>
            <a:t>大学生利用率最高的数据库产品</a:t>
          </a:r>
          <a:endParaRPr lang="zh-CN" altLang="en-US" sz="1700" kern="1200" dirty="0">
            <a:latin typeface="MingLiU" pitchFamily="49" charset="-120"/>
            <a:ea typeface="MingLiU" pitchFamily="49" charset="-120"/>
          </a:endParaRPr>
        </a:p>
      </dsp:txBody>
      <dsp:txXfrm>
        <a:off x="1385504" y="450972"/>
        <a:ext cx="5058703" cy="409974"/>
      </dsp:txXfrm>
    </dsp:sp>
    <dsp:sp modelId="{4D73589D-8EF7-4FBD-A7B3-C8E6B3D07641}">
      <dsp:nvSpPr>
        <dsp:cNvPr id="0" name=""/>
        <dsp:cNvSpPr/>
      </dsp:nvSpPr>
      <dsp:spPr>
        <a:xfrm>
          <a:off x="1288841" y="860947"/>
          <a:ext cx="51553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05F168-3A6F-414C-8EB0-C56696A8DC8E}">
      <dsp:nvSpPr>
        <dsp:cNvPr id="0" name=""/>
        <dsp:cNvSpPr/>
      </dsp:nvSpPr>
      <dsp:spPr>
        <a:xfrm>
          <a:off x="1385504" y="881446"/>
          <a:ext cx="5058703" cy="409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MingLiU" pitchFamily="49" charset="-120"/>
              <a:ea typeface="MingLiU" pitchFamily="49" charset="-120"/>
            </a:rPr>
            <a:t>全球最大的中文电子图书资源数据库</a:t>
          </a:r>
          <a:endParaRPr lang="zh-CN" altLang="en-US" sz="1700" kern="1200" dirty="0">
            <a:latin typeface="MingLiU" pitchFamily="49" charset="-120"/>
            <a:ea typeface="MingLiU" pitchFamily="49" charset="-120"/>
          </a:endParaRPr>
        </a:p>
      </dsp:txBody>
      <dsp:txXfrm>
        <a:off x="1385504" y="881446"/>
        <a:ext cx="5058703" cy="409974"/>
      </dsp:txXfrm>
    </dsp:sp>
    <dsp:sp modelId="{CE4741E5-1F08-4D19-B6E4-3004DEA74957}">
      <dsp:nvSpPr>
        <dsp:cNvPr id="0" name=""/>
        <dsp:cNvSpPr/>
      </dsp:nvSpPr>
      <dsp:spPr>
        <a:xfrm>
          <a:off x="1288841" y="1291421"/>
          <a:ext cx="51553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B3DA8-442D-4695-B884-9C56153FB5A9}">
      <dsp:nvSpPr>
        <dsp:cNvPr id="0" name=""/>
        <dsp:cNvSpPr/>
      </dsp:nvSpPr>
      <dsp:spPr>
        <a:xfrm>
          <a:off x="1415647" y="0"/>
          <a:ext cx="1777237" cy="177741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C655D8-8432-471B-8CD5-F038AF11EC58}">
      <dsp:nvSpPr>
        <dsp:cNvPr id="0" name=""/>
        <dsp:cNvSpPr/>
      </dsp:nvSpPr>
      <dsp:spPr>
        <a:xfrm>
          <a:off x="1808033" y="643377"/>
          <a:ext cx="991799" cy="495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MingLiU" pitchFamily="49" charset="-120"/>
              <a:ea typeface="MingLiU" pitchFamily="49" charset="-120"/>
            </a:rPr>
            <a:t>导航查找</a:t>
          </a:r>
          <a:endParaRPr lang="zh-CN" altLang="en-US" sz="1800" b="1" kern="1200" dirty="0">
            <a:latin typeface="MingLiU" pitchFamily="49" charset="-120"/>
            <a:ea typeface="MingLiU" pitchFamily="49" charset="-120"/>
          </a:endParaRPr>
        </a:p>
      </dsp:txBody>
      <dsp:txXfrm>
        <a:off x="1808033" y="643377"/>
        <a:ext cx="991799" cy="495848"/>
      </dsp:txXfrm>
    </dsp:sp>
    <dsp:sp modelId="{B3F8F638-78C5-43BC-AB81-1C75D3A27BCC}">
      <dsp:nvSpPr>
        <dsp:cNvPr id="0" name=""/>
        <dsp:cNvSpPr/>
      </dsp:nvSpPr>
      <dsp:spPr>
        <a:xfrm>
          <a:off x="921915" y="1021390"/>
          <a:ext cx="1777237" cy="177741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3514AF-B52F-4D5B-B465-A6E5BA555958}">
      <dsp:nvSpPr>
        <dsp:cNvPr id="0" name=""/>
        <dsp:cNvSpPr/>
      </dsp:nvSpPr>
      <dsp:spPr>
        <a:xfrm>
          <a:off x="1312300" y="1666653"/>
          <a:ext cx="991799" cy="495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MingLiU" pitchFamily="49" charset="-120"/>
              <a:ea typeface="MingLiU" pitchFamily="49" charset="-120"/>
            </a:rPr>
            <a:t>快速检索</a:t>
          </a:r>
          <a:endParaRPr lang="zh-CN" altLang="en-US" sz="1800" b="1" kern="1200" dirty="0">
            <a:latin typeface="MingLiU" pitchFamily="49" charset="-120"/>
            <a:ea typeface="MingLiU" pitchFamily="49" charset="-120"/>
          </a:endParaRPr>
        </a:p>
      </dsp:txBody>
      <dsp:txXfrm>
        <a:off x="1312300" y="1666653"/>
        <a:ext cx="991799" cy="495848"/>
      </dsp:txXfrm>
    </dsp:sp>
    <dsp:sp modelId="{AE0F3383-8DB2-47D1-825B-473652AD73B6}">
      <dsp:nvSpPr>
        <dsp:cNvPr id="0" name=""/>
        <dsp:cNvSpPr/>
      </dsp:nvSpPr>
      <dsp:spPr>
        <a:xfrm>
          <a:off x="1415647" y="2046552"/>
          <a:ext cx="1777237" cy="177741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EF3E16-CA27-4D0F-8BC8-081125A9733C}">
      <dsp:nvSpPr>
        <dsp:cNvPr id="0" name=""/>
        <dsp:cNvSpPr/>
      </dsp:nvSpPr>
      <dsp:spPr>
        <a:xfrm>
          <a:off x="1808033" y="2689929"/>
          <a:ext cx="991799" cy="495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MingLiU" pitchFamily="49" charset="-120"/>
              <a:ea typeface="MingLiU" pitchFamily="49" charset="-120"/>
            </a:rPr>
            <a:t>高级检索</a:t>
          </a:r>
          <a:endParaRPr lang="zh-CN" altLang="en-US" sz="1800" b="1" kern="1200" dirty="0">
            <a:latin typeface="MingLiU" pitchFamily="49" charset="-120"/>
            <a:ea typeface="MingLiU" pitchFamily="49" charset="-120"/>
          </a:endParaRPr>
        </a:p>
      </dsp:txBody>
      <dsp:txXfrm>
        <a:off x="1808033" y="2689929"/>
        <a:ext cx="991799" cy="495848"/>
      </dsp:txXfrm>
    </dsp:sp>
    <dsp:sp modelId="{72BCF7A3-FA7F-4F5D-8495-1EEFB0574FF3}">
      <dsp:nvSpPr>
        <dsp:cNvPr id="0" name=""/>
        <dsp:cNvSpPr/>
      </dsp:nvSpPr>
      <dsp:spPr>
        <a:xfrm>
          <a:off x="1048598" y="3185778"/>
          <a:ext cx="1526870" cy="152760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066310-A787-4062-9DFF-44F4ADA02239}">
      <dsp:nvSpPr>
        <dsp:cNvPr id="0" name=""/>
        <dsp:cNvSpPr/>
      </dsp:nvSpPr>
      <dsp:spPr>
        <a:xfrm>
          <a:off x="1312300" y="3713206"/>
          <a:ext cx="991799" cy="495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MingLiU" pitchFamily="49" charset="-120"/>
              <a:ea typeface="MingLiU" pitchFamily="49" charset="-120"/>
            </a:rPr>
            <a:t>推荐排行</a:t>
          </a:r>
          <a:endParaRPr lang="zh-CN" altLang="en-US" sz="1800" b="1" kern="1200" dirty="0">
            <a:latin typeface="MingLiU" pitchFamily="49" charset="-120"/>
            <a:ea typeface="MingLiU" pitchFamily="49" charset="-120"/>
          </a:endParaRPr>
        </a:p>
      </dsp:txBody>
      <dsp:txXfrm>
        <a:off x="1312300" y="3713206"/>
        <a:ext cx="991799" cy="495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FC448-CE8F-4F0A-8D22-AB6C30DFD720}">
      <dsp:nvSpPr>
        <dsp:cNvPr id="0" name=""/>
        <dsp:cNvSpPr/>
      </dsp:nvSpPr>
      <dsp:spPr>
        <a:xfrm>
          <a:off x="0" y="719035"/>
          <a:ext cx="4632176" cy="1818066"/>
        </a:xfrm>
        <a:prstGeom prst="right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80F839-90A3-45EA-91EB-373C31DABACA}">
      <dsp:nvSpPr>
        <dsp:cNvPr id="0" name=""/>
        <dsp:cNvSpPr/>
      </dsp:nvSpPr>
      <dsp:spPr>
        <a:xfrm>
          <a:off x="373650" y="1173551"/>
          <a:ext cx="3795308" cy="909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MingLiU" pitchFamily="49" charset="-120"/>
              <a:ea typeface="MingLiU" pitchFamily="49" charset="-120"/>
            </a:rPr>
            <a:t>提供四种检索模式，帮助用户快速找到想要的图书</a:t>
          </a:r>
          <a:endParaRPr lang="zh-CN" altLang="en-US" sz="1800" b="1" kern="1200" dirty="0">
            <a:latin typeface="MingLiU" pitchFamily="49" charset="-120"/>
            <a:ea typeface="MingLiU" pitchFamily="49" charset="-120"/>
          </a:endParaRPr>
        </a:p>
      </dsp:txBody>
      <dsp:txXfrm>
        <a:off x="373650" y="1173551"/>
        <a:ext cx="3795308" cy="9090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DF396-C2C3-482F-9CF9-0FF2D3E54478}">
      <dsp:nvSpPr>
        <dsp:cNvPr id="0" name=""/>
        <dsp:cNvSpPr/>
      </dsp:nvSpPr>
      <dsp:spPr>
        <a:xfrm>
          <a:off x="0" y="464677"/>
          <a:ext cx="533893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56F4A7-B377-46F9-B9D3-B65BF50EDB68}">
      <dsp:nvSpPr>
        <dsp:cNvPr id="0" name=""/>
        <dsp:cNvSpPr/>
      </dsp:nvSpPr>
      <dsp:spPr>
        <a:xfrm>
          <a:off x="266946" y="7117"/>
          <a:ext cx="3737255" cy="915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1259" tIns="0" rIns="141259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专题图书频道</a:t>
          </a:r>
          <a:endParaRPr lang="zh-CN" altLang="en-US" sz="3100" kern="1200" dirty="0"/>
        </a:p>
      </dsp:txBody>
      <dsp:txXfrm>
        <a:off x="311618" y="51789"/>
        <a:ext cx="3647911" cy="825776"/>
      </dsp:txXfrm>
    </dsp:sp>
    <dsp:sp modelId="{8FBB450F-EE5F-499D-ADFF-300CB6048F13}">
      <dsp:nvSpPr>
        <dsp:cNvPr id="0" name=""/>
        <dsp:cNvSpPr/>
      </dsp:nvSpPr>
      <dsp:spPr>
        <a:xfrm>
          <a:off x="0" y="1870837"/>
          <a:ext cx="533893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5BE6EC-83AB-4D7E-BF8A-1DE9FCD5AE9D}">
      <dsp:nvSpPr>
        <dsp:cNvPr id="0" name=""/>
        <dsp:cNvSpPr/>
      </dsp:nvSpPr>
      <dsp:spPr>
        <a:xfrm>
          <a:off x="266946" y="1413277"/>
          <a:ext cx="3737255" cy="91512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1259" tIns="0" rIns="141259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图书的反馈需求</a:t>
          </a:r>
          <a:endParaRPr lang="zh-CN" altLang="en-US" sz="3100" kern="1200" dirty="0"/>
        </a:p>
      </dsp:txBody>
      <dsp:txXfrm>
        <a:off x="311618" y="1457949"/>
        <a:ext cx="3647911" cy="825776"/>
      </dsp:txXfrm>
    </dsp:sp>
    <dsp:sp modelId="{80E08586-3577-41A2-8164-BA6D3ED1F24E}">
      <dsp:nvSpPr>
        <dsp:cNvPr id="0" name=""/>
        <dsp:cNvSpPr/>
      </dsp:nvSpPr>
      <dsp:spPr>
        <a:xfrm>
          <a:off x="0" y="3276997"/>
          <a:ext cx="533893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DB8F13-4935-49EC-8A6B-768CFE2DDF57}">
      <dsp:nvSpPr>
        <dsp:cNvPr id="0" name=""/>
        <dsp:cNvSpPr/>
      </dsp:nvSpPr>
      <dsp:spPr>
        <a:xfrm>
          <a:off x="266946" y="2819437"/>
          <a:ext cx="3737255" cy="91512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1259" tIns="0" rIns="141259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图书馆公告</a:t>
          </a:r>
          <a:endParaRPr lang="zh-CN" altLang="en-US" sz="3100" kern="1200" dirty="0"/>
        </a:p>
      </dsp:txBody>
      <dsp:txXfrm>
        <a:off x="311618" y="2864109"/>
        <a:ext cx="3647911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26" name="Picture 2" descr="G:\我的文案\PPT相关\汇雅大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438400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我的文案\CMXX网站设计\欢迎页\未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432" y="2717281"/>
            <a:ext cx="6869436" cy="96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我的文案\PPT相关\汇雅大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3316600" cy="64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我的文案\PPT相关\资料\超星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9347" y="5292314"/>
            <a:ext cx="81915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93438" y="5283172"/>
            <a:ext cx="945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•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王菲</a:t>
            </a:r>
            <a:endParaRPr lang="zh-CN" altLang="en-US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151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95736" y="764704"/>
            <a:ext cx="6412584" cy="579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3491880" y="1700808"/>
            <a:ext cx="4680519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线形标注 1 6"/>
          <p:cNvSpPr/>
          <p:nvPr/>
        </p:nvSpPr>
        <p:spPr>
          <a:xfrm>
            <a:off x="7308304" y="548680"/>
            <a:ext cx="1440160" cy="1044116"/>
          </a:xfrm>
          <a:prstGeom prst="borderCallout1">
            <a:avLst>
              <a:gd name="adj1" fmla="val 18750"/>
              <a:gd name="adj2" fmla="val -8333"/>
              <a:gd name="adj3" fmla="val 58102"/>
              <a:gd name="adj4" fmla="val -180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在快速检索中输入关键词，选择书名与检索分类进行检索</a:t>
            </a:r>
            <a:endParaRPr lang="zh-CN" alt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077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9605" y="913081"/>
            <a:ext cx="7670519" cy="575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线形标注 1 1"/>
          <p:cNvSpPr/>
          <p:nvPr/>
        </p:nvSpPr>
        <p:spPr>
          <a:xfrm>
            <a:off x="6012160" y="2564904"/>
            <a:ext cx="1440160" cy="792088"/>
          </a:xfrm>
          <a:prstGeom prst="borderCallout1">
            <a:avLst>
              <a:gd name="adj1" fmla="val 18750"/>
              <a:gd name="adj2" fmla="val -8333"/>
              <a:gd name="adj3" fmla="val 72165"/>
              <a:gd name="adj4" fmla="val -3068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检索结果内包含图书数量与相关信息</a:t>
            </a:r>
            <a:endParaRPr lang="zh-CN" alt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679964" y="2376820"/>
            <a:ext cx="28803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391932" y="2872812"/>
            <a:ext cx="226018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884368" y="2376820"/>
            <a:ext cx="79208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线形标注 1 11"/>
          <p:cNvSpPr/>
          <p:nvPr/>
        </p:nvSpPr>
        <p:spPr>
          <a:xfrm>
            <a:off x="6732240" y="1412776"/>
            <a:ext cx="1152128" cy="432048"/>
          </a:xfrm>
          <a:prstGeom prst="borderCallout1">
            <a:avLst>
              <a:gd name="adj1" fmla="val 41699"/>
              <a:gd name="adj2" fmla="val 112151"/>
              <a:gd name="adj3" fmla="val 148199"/>
              <a:gd name="adj4" fmla="val 14813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不同的</a:t>
            </a:r>
            <a:r>
              <a:rPr lang="zh-CN" alt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排序方式</a:t>
            </a:r>
            <a:endParaRPr lang="zh-CN" alt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834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79712" y="980727"/>
            <a:ext cx="6552728" cy="56977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3503926" y="1988840"/>
            <a:ext cx="4884497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线形标注 1 5"/>
          <p:cNvSpPr/>
          <p:nvPr/>
        </p:nvSpPr>
        <p:spPr>
          <a:xfrm>
            <a:off x="6732240" y="3318240"/>
            <a:ext cx="1296144" cy="504056"/>
          </a:xfrm>
          <a:prstGeom prst="borderCallout1">
            <a:avLst>
              <a:gd name="adj1" fmla="val 71206"/>
              <a:gd name="adj2" fmla="val -12583"/>
              <a:gd name="adj3" fmla="val -49238"/>
              <a:gd name="adj4" fmla="val -3119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按照“作者”检索</a:t>
            </a:r>
            <a:endParaRPr lang="zh-CN" alt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864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51720" y="639681"/>
            <a:ext cx="6494878" cy="586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3635896" y="1700808"/>
            <a:ext cx="4824536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线形标注 1 6"/>
          <p:cNvSpPr/>
          <p:nvPr/>
        </p:nvSpPr>
        <p:spPr>
          <a:xfrm>
            <a:off x="6876256" y="3055996"/>
            <a:ext cx="1296144" cy="504056"/>
          </a:xfrm>
          <a:prstGeom prst="borderCallout1">
            <a:avLst>
              <a:gd name="adj1" fmla="val 71206"/>
              <a:gd name="adj2" fmla="val -12583"/>
              <a:gd name="adj3" fmla="val -49238"/>
              <a:gd name="adj4" fmla="val -3119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按照“主题词”检索</a:t>
            </a:r>
            <a:endParaRPr lang="zh-CN" alt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589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24609" y="2326826"/>
            <a:ext cx="2204347" cy="2204347"/>
            <a:chOff x="2197" y="714459"/>
            <a:chExt cx="2204347" cy="2204347"/>
          </a:xfrm>
        </p:grpSpPr>
        <p:sp>
          <p:nvSpPr>
            <p:cNvPr id="16" name="椭圆 15"/>
            <p:cNvSpPr/>
            <p:nvPr/>
          </p:nvSpPr>
          <p:spPr>
            <a:xfrm>
              <a:off x="2197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椭圆 4"/>
            <p:cNvSpPr/>
            <p:nvPr/>
          </p:nvSpPr>
          <p:spPr>
            <a:xfrm>
              <a:off x="325016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分类</a:t>
              </a:r>
              <a:r>
                <a:rPr lang="zh-CN" altLang="en-US" sz="4800" kern="1200" dirty="0" smtClean="0"/>
                <a:t>导航</a:t>
              </a:r>
              <a:endParaRPr lang="zh-CN" altLang="en-US" sz="4800" kern="12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88087" y="2326826"/>
            <a:ext cx="2204347" cy="2204347"/>
            <a:chOff x="1765675" y="714459"/>
            <a:chExt cx="2204347" cy="2204347"/>
          </a:xfrm>
        </p:grpSpPr>
        <p:sp>
          <p:nvSpPr>
            <p:cNvPr id="14" name="椭圆 13"/>
            <p:cNvSpPr/>
            <p:nvPr/>
          </p:nvSpPr>
          <p:spPr>
            <a:xfrm>
              <a:off x="1765675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fillRef>
            <a:effectRef idx="3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椭圆 6"/>
            <p:cNvSpPr/>
            <p:nvPr/>
          </p:nvSpPr>
          <p:spPr>
            <a:xfrm>
              <a:off x="2088494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快速检索</a:t>
              </a:r>
              <a:endParaRPr lang="zh-CN" altLang="en-US" sz="4800" kern="12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51565" y="2326826"/>
            <a:ext cx="2204347" cy="2204347"/>
            <a:chOff x="3529153" y="714459"/>
            <a:chExt cx="2204347" cy="2204347"/>
          </a:xfrm>
        </p:grpSpPr>
        <p:sp>
          <p:nvSpPr>
            <p:cNvPr id="12" name="椭圆 11"/>
            <p:cNvSpPr/>
            <p:nvPr/>
          </p:nvSpPr>
          <p:spPr>
            <a:xfrm>
              <a:off x="3529153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fillRef>
            <a:effectRef idx="3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椭圆 8"/>
            <p:cNvSpPr/>
            <p:nvPr/>
          </p:nvSpPr>
          <p:spPr>
            <a:xfrm>
              <a:off x="3851972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高级检索</a:t>
              </a:r>
              <a:endParaRPr lang="zh-CN" altLang="en-US" sz="4800" kern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15043" y="2326826"/>
            <a:ext cx="2204347" cy="2204347"/>
            <a:chOff x="5292631" y="714459"/>
            <a:chExt cx="2204347" cy="2204347"/>
          </a:xfrm>
        </p:grpSpPr>
        <p:sp>
          <p:nvSpPr>
            <p:cNvPr id="10" name="椭圆 9"/>
            <p:cNvSpPr/>
            <p:nvPr/>
          </p:nvSpPr>
          <p:spPr>
            <a:xfrm>
              <a:off x="5292631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椭圆 10"/>
            <p:cNvSpPr/>
            <p:nvPr/>
          </p:nvSpPr>
          <p:spPr>
            <a:xfrm>
              <a:off x="5615450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dirty="0"/>
                <a:t>推荐排行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00900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64168E-6 L -0.11076 0.00023 " pathEditMode="relative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51720" y="730126"/>
            <a:ext cx="6408712" cy="568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3563888" y="1700808"/>
            <a:ext cx="4824536" cy="24482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线形标注 1 5"/>
          <p:cNvSpPr/>
          <p:nvPr/>
        </p:nvSpPr>
        <p:spPr>
          <a:xfrm>
            <a:off x="7236296" y="1448114"/>
            <a:ext cx="1296144" cy="792088"/>
          </a:xfrm>
          <a:prstGeom prst="borderCallout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多种逻辑组合的高级检索功能</a:t>
            </a:r>
            <a:endParaRPr lang="zh-CN" alt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602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120" y="764704"/>
            <a:ext cx="7921039" cy="591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3995936" y="3721342"/>
            <a:ext cx="1944216" cy="5717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线形标注 1 5"/>
          <p:cNvSpPr/>
          <p:nvPr/>
        </p:nvSpPr>
        <p:spPr>
          <a:xfrm>
            <a:off x="6516216" y="3217286"/>
            <a:ext cx="2016224" cy="1008112"/>
          </a:xfrm>
          <a:prstGeom prst="borderCallout1">
            <a:avLst>
              <a:gd name="adj1" fmla="val 18750"/>
              <a:gd name="adj2" fmla="val -8333"/>
              <a:gd name="adj3" fmla="val 77311"/>
              <a:gd name="adj4" fmla="val -18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点击下拉框可以精确出版年代，也可以选择检索结果的排序方式</a:t>
            </a:r>
          </a:p>
        </p:txBody>
      </p:sp>
    </p:spTree>
    <p:extLst>
      <p:ext uri="{BB962C8B-B14F-4D97-AF65-F5344CB8AC3E}">
        <p14:creationId xmlns:p14="http://schemas.microsoft.com/office/powerpoint/2010/main" xmlns="" val="3659742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19672" y="747754"/>
            <a:ext cx="6988038" cy="594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3594218" y="4018470"/>
            <a:ext cx="3282038" cy="24348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线形标注 1 6"/>
          <p:cNvSpPr/>
          <p:nvPr/>
        </p:nvSpPr>
        <p:spPr>
          <a:xfrm>
            <a:off x="6516216" y="4293096"/>
            <a:ext cx="1224136" cy="936104"/>
          </a:xfrm>
          <a:prstGeom prst="borderCallout1">
            <a:avLst>
              <a:gd name="adj1" fmla="val 18750"/>
              <a:gd name="adj2" fmla="val -8333"/>
              <a:gd name="adj3" fmla="val 84255"/>
              <a:gd name="adj4" fmla="val -275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点击“范围选择”，选择多个分类进行检索</a:t>
            </a:r>
            <a:endParaRPr lang="zh-CN" alt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83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24609" y="2326826"/>
            <a:ext cx="2204347" cy="2204347"/>
            <a:chOff x="2197" y="714459"/>
            <a:chExt cx="2204347" cy="2204347"/>
          </a:xfrm>
        </p:grpSpPr>
        <p:sp>
          <p:nvSpPr>
            <p:cNvPr id="16" name="椭圆 15"/>
            <p:cNvSpPr/>
            <p:nvPr/>
          </p:nvSpPr>
          <p:spPr>
            <a:xfrm>
              <a:off x="2197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椭圆 4"/>
            <p:cNvSpPr/>
            <p:nvPr/>
          </p:nvSpPr>
          <p:spPr>
            <a:xfrm>
              <a:off x="325016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分类导航</a:t>
              </a:r>
              <a:endParaRPr lang="zh-CN" altLang="en-US" sz="4800" kern="12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88087" y="2326826"/>
            <a:ext cx="2204347" cy="2204347"/>
            <a:chOff x="1765675" y="714459"/>
            <a:chExt cx="2204347" cy="2204347"/>
          </a:xfrm>
        </p:grpSpPr>
        <p:sp>
          <p:nvSpPr>
            <p:cNvPr id="14" name="椭圆 13"/>
            <p:cNvSpPr/>
            <p:nvPr/>
          </p:nvSpPr>
          <p:spPr>
            <a:xfrm>
              <a:off x="1765675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fillRef>
            <a:effectRef idx="3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椭圆 6"/>
            <p:cNvSpPr/>
            <p:nvPr/>
          </p:nvSpPr>
          <p:spPr>
            <a:xfrm>
              <a:off x="2088494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快速检索</a:t>
              </a:r>
              <a:endParaRPr lang="zh-CN" altLang="en-US" sz="4800" kern="12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51565" y="2326826"/>
            <a:ext cx="2204347" cy="2204347"/>
            <a:chOff x="3529153" y="714459"/>
            <a:chExt cx="2204347" cy="2204347"/>
          </a:xfrm>
        </p:grpSpPr>
        <p:sp>
          <p:nvSpPr>
            <p:cNvPr id="12" name="椭圆 11"/>
            <p:cNvSpPr/>
            <p:nvPr/>
          </p:nvSpPr>
          <p:spPr>
            <a:xfrm>
              <a:off x="3529153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fillRef>
            <a:effectRef idx="3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椭圆 8"/>
            <p:cNvSpPr/>
            <p:nvPr/>
          </p:nvSpPr>
          <p:spPr>
            <a:xfrm>
              <a:off x="3851972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高级检索</a:t>
              </a:r>
              <a:endParaRPr lang="zh-CN" altLang="en-US" sz="4800" kern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15043" y="2326826"/>
            <a:ext cx="2204347" cy="2204347"/>
            <a:chOff x="5292631" y="714459"/>
            <a:chExt cx="2204347" cy="2204347"/>
          </a:xfrm>
        </p:grpSpPr>
        <p:sp>
          <p:nvSpPr>
            <p:cNvPr id="10" name="椭圆 9"/>
            <p:cNvSpPr/>
            <p:nvPr/>
          </p:nvSpPr>
          <p:spPr>
            <a:xfrm>
              <a:off x="5292631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椭圆 10"/>
            <p:cNvSpPr/>
            <p:nvPr/>
          </p:nvSpPr>
          <p:spPr>
            <a:xfrm>
              <a:off x="5621796" y="1037278"/>
              <a:ext cx="1584176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推荐排行</a:t>
              </a:r>
              <a:endParaRPr lang="zh-CN" altLang="en-US" sz="4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76900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9366E-7 L -0.26979 0.00162 " pathEditMode="relative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07704" y="737958"/>
            <a:ext cx="7094719" cy="592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3635896" y="4077072"/>
            <a:ext cx="3456384" cy="2583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线形标注 1 5"/>
          <p:cNvSpPr/>
          <p:nvPr/>
        </p:nvSpPr>
        <p:spPr>
          <a:xfrm>
            <a:off x="2123728" y="3212976"/>
            <a:ext cx="1224136" cy="936104"/>
          </a:xfrm>
          <a:prstGeom prst="borderCallout1">
            <a:avLst>
              <a:gd name="adj1" fmla="val 17573"/>
              <a:gd name="adj2" fmla="val 116763"/>
              <a:gd name="adj3" fmla="val 92493"/>
              <a:gd name="adj4" fmla="val 13356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图书排行榜与管理员推荐</a:t>
            </a:r>
            <a:r>
              <a:rPr lang="zh-CN" alt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图书</a:t>
            </a:r>
            <a:endParaRPr lang="zh-CN" alt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091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7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62124278"/>
              </p:ext>
            </p:extLst>
          </p:nvPr>
        </p:nvGraphicFramePr>
        <p:xfrm>
          <a:off x="91278" y="488887"/>
          <a:ext cx="6084168" cy="433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7353" y="5436513"/>
            <a:ext cx="604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隶书" pitchFamily="2" charset="-122"/>
                <a:ea typeface="华文隶书" pitchFamily="2" charset="-122"/>
              </a:rPr>
              <a:t>坚守在中国数字化事业的道路上</a:t>
            </a:r>
            <a:endParaRPr lang="zh-CN" altLang="en-US" sz="3200" dirty="0"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9" name="Picture 4" descr="G:\我的文案\PPT相关\资料\QQ截图201110311554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0488" y="2104277"/>
            <a:ext cx="101956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92280" y="31247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ngLiU" pitchFamily="49" charset="-120"/>
                <a:ea typeface="MingLiU" pitchFamily="49" charset="-120"/>
              </a:rPr>
              <a:t>超星</a:t>
            </a:r>
            <a:endParaRPr lang="zh-CN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404" y="764703"/>
            <a:ext cx="7896751" cy="592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3203848" y="1340768"/>
            <a:ext cx="5616624" cy="4464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线形标注 1 5"/>
          <p:cNvSpPr/>
          <p:nvPr/>
        </p:nvSpPr>
        <p:spPr>
          <a:xfrm>
            <a:off x="6732240" y="1916832"/>
            <a:ext cx="1800200" cy="1296144"/>
          </a:xfrm>
          <a:prstGeom prst="borderCallout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图书排行榜，可按照年月进行查找</a:t>
            </a:r>
            <a:endParaRPr lang="zh-CN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550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404" y="764703"/>
            <a:ext cx="7896752" cy="592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线形标注 1 5"/>
          <p:cNvSpPr/>
          <p:nvPr/>
        </p:nvSpPr>
        <p:spPr>
          <a:xfrm>
            <a:off x="6732240" y="1916832"/>
            <a:ext cx="1656184" cy="936104"/>
          </a:xfrm>
          <a:prstGeom prst="borderCallout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管理员的推荐图书</a:t>
            </a:r>
            <a:endParaRPr lang="zh-CN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392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0759939"/>
              </p:ext>
            </p:extLst>
          </p:nvPr>
        </p:nvGraphicFramePr>
        <p:xfrm>
          <a:off x="4427984" y="908720"/>
          <a:ext cx="411480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xmlns="" val="892266341"/>
              </p:ext>
            </p:extLst>
          </p:nvPr>
        </p:nvGraphicFramePr>
        <p:xfrm>
          <a:off x="683568" y="1484784"/>
          <a:ext cx="4632176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41431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1805915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一</a:t>
            </a:r>
            <a:r>
              <a:rPr lang="zh-CN" altLang="en-US" sz="3600" dirty="0" smtClean="0">
                <a:latin typeface="华文隶书" pitchFamily="2" charset="-122"/>
                <a:ea typeface="华文隶书" pitchFamily="2" charset="-122"/>
              </a:rPr>
              <a:t>、</a:t>
            </a:r>
            <a:r>
              <a:rPr lang="zh-CN" altLang="en-US" sz="5400" dirty="0">
                <a:latin typeface="华文隶书" pitchFamily="2" charset="-122"/>
                <a:ea typeface="华文隶书" pitchFamily="2" charset="-122"/>
              </a:rPr>
              <a:t>图书查找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712" y="293771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atin typeface="华文隶书" pitchFamily="2" charset="-122"/>
                <a:ea typeface="华文隶书" pitchFamily="2" charset="-122"/>
              </a:rPr>
              <a:t>二</a:t>
            </a:r>
            <a:r>
              <a:rPr lang="zh-CN" altLang="en-US" sz="3600" dirty="0" smtClean="0">
                <a:latin typeface="华文隶书" pitchFamily="2" charset="-122"/>
                <a:ea typeface="华文隶书" pitchFamily="2" charset="-122"/>
              </a:rPr>
              <a:t>、</a:t>
            </a:r>
            <a:r>
              <a:rPr lang="zh-CN" altLang="en-US" sz="5400" dirty="0">
                <a:latin typeface="华文隶书" pitchFamily="2" charset="-122"/>
                <a:ea typeface="华文隶书" pitchFamily="2" charset="-122"/>
              </a:rPr>
              <a:t>图书阅读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4641" y="4016129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三</a:t>
            </a:r>
            <a:r>
              <a:rPr lang="zh-CN" altLang="en-US" sz="3600" dirty="0" smtClean="0">
                <a:latin typeface="华文隶书" pitchFamily="2" charset="-122"/>
                <a:ea typeface="华文隶书" pitchFamily="2" charset="-122"/>
              </a:rPr>
              <a:t>、</a:t>
            </a:r>
            <a:r>
              <a:rPr lang="zh-CN" altLang="en-US" sz="5400" dirty="0">
                <a:latin typeface="华文隶书" pitchFamily="2" charset="-122"/>
                <a:ea typeface="华文隶书" pitchFamily="2" charset="-122"/>
              </a:rPr>
              <a:t>功能与帮助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3462099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隶书" pitchFamily="2" charset="-122"/>
                <a:ea typeface="华文隶书" pitchFamily="2" charset="-122"/>
              </a:rPr>
              <a:t>超星阅览器提供更加强大与方便的阅读模式</a:t>
            </a:r>
          </a:p>
        </p:txBody>
      </p:sp>
    </p:spTree>
    <p:extLst>
      <p:ext uri="{BB962C8B-B14F-4D97-AF65-F5344CB8AC3E}">
        <p14:creationId xmlns:p14="http://schemas.microsoft.com/office/powerpoint/2010/main" xmlns="" val="3198505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70021E-6 L -0.00121 -0.04812 " pathEditMode="relative" ptsTypes="AA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63863" y="839466"/>
            <a:ext cx="650879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6848179" y="3953976"/>
            <a:ext cx="1684261" cy="4111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线形标注 1 5"/>
          <p:cNvSpPr/>
          <p:nvPr/>
        </p:nvSpPr>
        <p:spPr>
          <a:xfrm>
            <a:off x="5051632" y="2562877"/>
            <a:ext cx="1224136" cy="1389073"/>
          </a:xfrm>
          <a:prstGeom prst="borderCallout1">
            <a:avLst>
              <a:gd name="adj1" fmla="val 17957"/>
              <a:gd name="adj2" fmla="val 115863"/>
              <a:gd name="adj3" fmla="val 94259"/>
              <a:gd name="adj4" fmla="val 16236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读书前请先下载超星阅览器，安装后点击书名进行阅读</a:t>
            </a:r>
            <a:endParaRPr lang="zh-CN" altLang="en-US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775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3476" y="692696"/>
            <a:ext cx="664443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线形标注 1 3"/>
          <p:cNvSpPr/>
          <p:nvPr/>
        </p:nvSpPr>
        <p:spPr>
          <a:xfrm>
            <a:off x="2339752" y="1627900"/>
            <a:ext cx="1800200" cy="1440160"/>
          </a:xfrm>
          <a:prstGeom prst="borderCallout1">
            <a:avLst>
              <a:gd name="adj1" fmla="val 15690"/>
              <a:gd name="adj2" fmla="val 108555"/>
              <a:gd name="adj3" fmla="val 80371"/>
              <a:gd name="adj4" fmla="val 1336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图书正文，超星阅览器还提供更多的阅读功能</a:t>
            </a:r>
            <a:endParaRPr lang="zh-CN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814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824609" y="2326826"/>
            <a:ext cx="2204347" cy="2204347"/>
            <a:chOff x="2197" y="714459"/>
            <a:chExt cx="2204347" cy="2204347"/>
          </a:xfrm>
        </p:grpSpPr>
        <p:sp>
          <p:nvSpPr>
            <p:cNvPr id="5" name="椭圆 4"/>
            <p:cNvSpPr/>
            <p:nvPr/>
          </p:nvSpPr>
          <p:spPr>
            <a:xfrm>
              <a:off x="2197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椭圆 4"/>
            <p:cNvSpPr/>
            <p:nvPr/>
          </p:nvSpPr>
          <p:spPr>
            <a:xfrm>
              <a:off x="325016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书签管理</a:t>
              </a:r>
              <a:endParaRPr lang="zh-CN" altLang="en-US" sz="4800" kern="12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88087" y="2326826"/>
            <a:ext cx="2204347" cy="2204347"/>
            <a:chOff x="1765675" y="714459"/>
            <a:chExt cx="2204347" cy="2204347"/>
          </a:xfrm>
        </p:grpSpPr>
        <p:sp>
          <p:nvSpPr>
            <p:cNvPr id="8" name="椭圆 7"/>
            <p:cNvSpPr/>
            <p:nvPr/>
          </p:nvSpPr>
          <p:spPr>
            <a:xfrm>
              <a:off x="1765675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fillRef>
            <a:effectRef idx="3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椭圆 6"/>
            <p:cNvSpPr/>
            <p:nvPr/>
          </p:nvSpPr>
          <p:spPr>
            <a:xfrm>
              <a:off x="2088494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重点标注</a:t>
              </a:r>
              <a:endParaRPr lang="zh-CN" altLang="en-US" sz="4800" kern="120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51565" y="2326826"/>
            <a:ext cx="2204347" cy="2204347"/>
            <a:chOff x="3529153" y="714459"/>
            <a:chExt cx="2204347" cy="2204347"/>
          </a:xfrm>
        </p:grpSpPr>
        <p:sp>
          <p:nvSpPr>
            <p:cNvPr id="11" name="椭圆 10"/>
            <p:cNvSpPr/>
            <p:nvPr/>
          </p:nvSpPr>
          <p:spPr>
            <a:xfrm>
              <a:off x="3529153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fillRef>
            <a:effectRef idx="3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椭圆 8"/>
            <p:cNvSpPr/>
            <p:nvPr/>
          </p:nvSpPr>
          <p:spPr>
            <a:xfrm>
              <a:off x="3851972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摘录引用</a:t>
              </a:r>
              <a:endParaRPr lang="zh-CN" altLang="en-US" sz="4800" kern="12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15043" y="2326826"/>
            <a:ext cx="2204347" cy="2204347"/>
            <a:chOff x="5292631" y="714459"/>
            <a:chExt cx="2204347" cy="2204347"/>
          </a:xfrm>
        </p:grpSpPr>
        <p:sp>
          <p:nvSpPr>
            <p:cNvPr id="14" name="椭圆 13"/>
            <p:cNvSpPr/>
            <p:nvPr/>
          </p:nvSpPr>
          <p:spPr>
            <a:xfrm>
              <a:off x="5292631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椭圆 10"/>
            <p:cNvSpPr/>
            <p:nvPr/>
          </p:nvSpPr>
          <p:spPr>
            <a:xfrm>
              <a:off x="5615450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下载打印</a:t>
              </a:r>
              <a:endParaRPr lang="zh-CN" altLang="en-US" sz="4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99166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6.0421E-6 L 0.28924 0.00024 " pathEditMode="relative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40"/>
          <a:stretch/>
        </p:blipFill>
        <p:spPr bwMode="auto">
          <a:xfrm>
            <a:off x="1331640" y="980728"/>
            <a:ext cx="7559824" cy="548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1907704" y="1268760"/>
            <a:ext cx="10081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线形标注 1 5"/>
          <p:cNvSpPr/>
          <p:nvPr/>
        </p:nvSpPr>
        <p:spPr>
          <a:xfrm>
            <a:off x="3203848" y="1376772"/>
            <a:ext cx="1224136" cy="540060"/>
          </a:xfrm>
          <a:prstGeom prst="borderCallout1">
            <a:avLst>
              <a:gd name="adj1" fmla="val 87598"/>
              <a:gd name="adj2" fmla="val -5551"/>
              <a:gd name="adj3" fmla="val 21212"/>
              <a:gd name="adj4" fmla="val -157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添加书签</a:t>
            </a:r>
            <a:endParaRPr lang="zh-CN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284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7559824" cy="566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线形标注 1 4"/>
          <p:cNvSpPr/>
          <p:nvPr/>
        </p:nvSpPr>
        <p:spPr>
          <a:xfrm>
            <a:off x="6228184" y="2204864"/>
            <a:ext cx="1368152" cy="936104"/>
          </a:xfrm>
          <a:prstGeom prst="borderCallout1">
            <a:avLst>
              <a:gd name="adj1" fmla="val 18750"/>
              <a:gd name="adj2" fmla="val -8333"/>
              <a:gd name="adj3" fmla="val 66601"/>
              <a:gd name="adj4" fmla="val -173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在菜单框输入书签信息，单击确定保存</a:t>
            </a:r>
            <a:endParaRPr lang="zh-CN" altLang="en-US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025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23"/>
          <a:stretch/>
        </p:blipFill>
        <p:spPr bwMode="auto">
          <a:xfrm>
            <a:off x="1331640" y="980729"/>
            <a:ext cx="7488832" cy="549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1979712" y="1556792"/>
            <a:ext cx="136815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线形标注 1 5"/>
          <p:cNvSpPr/>
          <p:nvPr/>
        </p:nvSpPr>
        <p:spPr>
          <a:xfrm>
            <a:off x="3888487" y="1268760"/>
            <a:ext cx="1512168" cy="576064"/>
          </a:xfrm>
          <a:prstGeom prst="borderCallout1">
            <a:avLst>
              <a:gd name="adj1" fmla="val 18750"/>
              <a:gd name="adj2" fmla="val -8333"/>
              <a:gd name="adj3" fmla="val 75207"/>
              <a:gd name="adj4" fmla="val -2521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显示已经添加的</a:t>
            </a:r>
            <a:r>
              <a:rPr lang="zh-CN" altLang="en-US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书签</a:t>
            </a:r>
          </a:p>
        </p:txBody>
      </p:sp>
    </p:spTree>
    <p:extLst>
      <p:ext uri="{BB962C8B-B14F-4D97-AF65-F5344CB8AC3E}">
        <p14:creationId xmlns:p14="http://schemas.microsoft.com/office/powerpoint/2010/main" xmlns="" val="2566479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11438688"/>
              </p:ext>
            </p:extLst>
          </p:nvPr>
        </p:nvGraphicFramePr>
        <p:xfrm>
          <a:off x="2843808" y="1124744"/>
          <a:ext cx="6480720" cy="326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xmlns="" val="3410553989"/>
              </p:ext>
            </p:extLst>
          </p:nvPr>
        </p:nvGraphicFramePr>
        <p:xfrm>
          <a:off x="2678885" y="4869160"/>
          <a:ext cx="6444208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916921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7311" y="972213"/>
            <a:ext cx="7600729" cy="570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线形标注 1 1"/>
          <p:cNvSpPr/>
          <p:nvPr/>
        </p:nvSpPr>
        <p:spPr>
          <a:xfrm>
            <a:off x="6588224" y="1916832"/>
            <a:ext cx="1296144" cy="936104"/>
          </a:xfrm>
          <a:prstGeom prst="borderCallout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对已添加的书签进行管理操作</a:t>
            </a:r>
            <a:endParaRPr lang="zh-CN" altLang="en-US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747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24609" y="2326826"/>
            <a:ext cx="2204347" cy="2204347"/>
            <a:chOff x="2197" y="714459"/>
            <a:chExt cx="2204347" cy="2204347"/>
          </a:xfrm>
        </p:grpSpPr>
        <p:sp>
          <p:nvSpPr>
            <p:cNvPr id="16" name="椭圆 15"/>
            <p:cNvSpPr/>
            <p:nvPr/>
          </p:nvSpPr>
          <p:spPr>
            <a:xfrm>
              <a:off x="2197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椭圆 4"/>
            <p:cNvSpPr/>
            <p:nvPr/>
          </p:nvSpPr>
          <p:spPr>
            <a:xfrm>
              <a:off x="325016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书签管理</a:t>
              </a:r>
              <a:endParaRPr lang="zh-CN" altLang="en-US" sz="4800" kern="12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88087" y="2326826"/>
            <a:ext cx="2204347" cy="2204347"/>
            <a:chOff x="1765675" y="714459"/>
            <a:chExt cx="2204347" cy="2204347"/>
          </a:xfrm>
        </p:grpSpPr>
        <p:sp>
          <p:nvSpPr>
            <p:cNvPr id="14" name="椭圆 13"/>
            <p:cNvSpPr/>
            <p:nvPr/>
          </p:nvSpPr>
          <p:spPr>
            <a:xfrm>
              <a:off x="1765675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fillRef>
            <a:effectRef idx="3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椭圆 6"/>
            <p:cNvSpPr/>
            <p:nvPr/>
          </p:nvSpPr>
          <p:spPr>
            <a:xfrm>
              <a:off x="2088494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重点标记</a:t>
              </a:r>
              <a:endParaRPr lang="zh-CN" altLang="en-US" sz="4800" kern="12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51565" y="2326826"/>
            <a:ext cx="2204347" cy="2204347"/>
            <a:chOff x="3529153" y="714459"/>
            <a:chExt cx="2204347" cy="2204347"/>
          </a:xfrm>
        </p:grpSpPr>
        <p:sp>
          <p:nvSpPr>
            <p:cNvPr id="12" name="椭圆 11"/>
            <p:cNvSpPr/>
            <p:nvPr/>
          </p:nvSpPr>
          <p:spPr>
            <a:xfrm>
              <a:off x="3529153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fillRef>
            <a:effectRef idx="3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椭圆 8"/>
            <p:cNvSpPr/>
            <p:nvPr/>
          </p:nvSpPr>
          <p:spPr>
            <a:xfrm>
              <a:off x="3851972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摘录引用</a:t>
              </a:r>
              <a:endParaRPr lang="zh-CN" altLang="en-US" sz="4800" kern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15043" y="2326826"/>
            <a:ext cx="2204347" cy="2204347"/>
            <a:chOff x="5292631" y="714459"/>
            <a:chExt cx="2204347" cy="2204347"/>
          </a:xfrm>
        </p:grpSpPr>
        <p:sp>
          <p:nvSpPr>
            <p:cNvPr id="10" name="椭圆 9"/>
            <p:cNvSpPr/>
            <p:nvPr/>
          </p:nvSpPr>
          <p:spPr>
            <a:xfrm>
              <a:off x="5292631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椭圆 10"/>
            <p:cNvSpPr/>
            <p:nvPr/>
          </p:nvSpPr>
          <p:spPr>
            <a:xfrm>
              <a:off x="5615450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下载打印</a:t>
              </a:r>
              <a:endParaRPr lang="zh-CN" altLang="en-US" sz="4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9891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1.13347E-6 L 0.10001 0.00023 " pathEditMode="relative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6939" y="692696"/>
            <a:ext cx="6786155" cy="603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3491880" y="1196752"/>
            <a:ext cx="576064" cy="18722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线形标注 1 4"/>
          <p:cNvSpPr/>
          <p:nvPr/>
        </p:nvSpPr>
        <p:spPr>
          <a:xfrm>
            <a:off x="4572000" y="1340768"/>
            <a:ext cx="1080120" cy="936104"/>
          </a:xfrm>
          <a:prstGeom prst="borderCallout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点击“图书标注”，打开标注工具栏</a:t>
            </a:r>
            <a:endParaRPr lang="zh-CN" alt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156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6938" y="692695"/>
            <a:ext cx="6786155" cy="603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线形标注 1 3"/>
          <p:cNvSpPr/>
          <p:nvPr/>
        </p:nvSpPr>
        <p:spPr>
          <a:xfrm>
            <a:off x="3059832" y="2988689"/>
            <a:ext cx="1296144" cy="864096"/>
          </a:xfrm>
          <a:prstGeom prst="borderCallout1">
            <a:avLst>
              <a:gd name="adj1" fmla="val 13013"/>
              <a:gd name="adj2" fmla="val 111363"/>
              <a:gd name="adj3" fmla="val 90507"/>
              <a:gd name="adj4" fmla="val 1308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丰富的“标注”与“批注”手段</a:t>
            </a:r>
            <a:endParaRPr lang="zh-CN" altLang="en-US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561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824609" y="2326826"/>
            <a:ext cx="2204347" cy="2204347"/>
            <a:chOff x="2197" y="714459"/>
            <a:chExt cx="2204347" cy="2204347"/>
          </a:xfrm>
        </p:grpSpPr>
        <p:sp>
          <p:nvSpPr>
            <p:cNvPr id="5" name="椭圆 4"/>
            <p:cNvSpPr/>
            <p:nvPr/>
          </p:nvSpPr>
          <p:spPr>
            <a:xfrm>
              <a:off x="2197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椭圆 4"/>
            <p:cNvSpPr/>
            <p:nvPr/>
          </p:nvSpPr>
          <p:spPr>
            <a:xfrm>
              <a:off x="325016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书签管理</a:t>
              </a:r>
              <a:endParaRPr lang="zh-CN" altLang="en-US" sz="4800" kern="12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88087" y="2326826"/>
            <a:ext cx="2204347" cy="2204347"/>
            <a:chOff x="1765675" y="714459"/>
            <a:chExt cx="2204347" cy="2204347"/>
          </a:xfrm>
        </p:grpSpPr>
        <p:sp>
          <p:nvSpPr>
            <p:cNvPr id="8" name="椭圆 7"/>
            <p:cNvSpPr/>
            <p:nvPr/>
          </p:nvSpPr>
          <p:spPr>
            <a:xfrm>
              <a:off x="1765675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fillRef>
            <a:effectRef idx="3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椭圆 6"/>
            <p:cNvSpPr/>
            <p:nvPr/>
          </p:nvSpPr>
          <p:spPr>
            <a:xfrm>
              <a:off x="2088494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重点标记</a:t>
              </a:r>
              <a:endParaRPr lang="zh-CN" altLang="en-US" sz="4800" kern="120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51565" y="2326826"/>
            <a:ext cx="2204347" cy="2204347"/>
            <a:chOff x="3529153" y="714459"/>
            <a:chExt cx="2204347" cy="2204347"/>
          </a:xfrm>
        </p:grpSpPr>
        <p:sp>
          <p:nvSpPr>
            <p:cNvPr id="11" name="椭圆 10"/>
            <p:cNvSpPr/>
            <p:nvPr/>
          </p:nvSpPr>
          <p:spPr>
            <a:xfrm>
              <a:off x="3529153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fillRef>
            <a:effectRef idx="3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椭圆 8"/>
            <p:cNvSpPr/>
            <p:nvPr/>
          </p:nvSpPr>
          <p:spPr>
            <a:xfrm>
              <a:off x="3851972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摘录引用</a:t>
              </a:r>
              <a:endParaRPr lang="zh-CN" altLang="en-US" sz="4800" kern="12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15043" y="2326826"/>
            <a:ext cx="2204347" cy="2204347"/>
            <a:chOff x="5292631" y="714459"/>
            <a:chExt cx="2204347" cy="2204347"/>
          </a:xfrm>
        </p:grpSpPr>
        <p:sp>
          <p:nvSpPr>
            <p:cNvPr id="14" name="椭圆 13"/>
            <p:cNvSpPr/>
            <p:nvPr/>
          </p:nvSpPr>
          <p:spPr>
            <a:xfrm>
              <a:off x="5292631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椭圆 10"/>
            <p:cNvSpPr/>
            <p:nvPr/>
          </p:nvSpPr>
          <p:spPr>
            <a:xfrm>
              <a:off x="5615450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下载打印</a:t>
              </a:r>
              <a:endParaRPr lang="zh-CN" altLang="en-US" sz="4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46634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6.79621E-6 L -0.09148 0.00163 " pathEditMode="relative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7423839" cy="556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123728" y="1268760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1979712" y="1700808"/>
            <a:ext cx="1080120" cy="648072"/>
          </a:xfrm>
          <a:prstGeom prst="wedgeRoundRectCallout">
            <a:avLst>
              <a:gd name="adj1" fmla="val -23893"/>
              <a:gd name="adj2" fmla="val -598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点击“截取”按钮拖拽鼠标</a:t>
            </a:r>
            <a:endParaRPr lang="zh-CN" alt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139390" y="3429000"/>
            <a:ext cx="1152128" cy="1296144"/>
          </a:xfrm>
          <a:prstGeom prst="wedgeRoundRectCallout">
            <a:avLst>
              <a:gd name="adj1" fmla="val -56140"/>
              <a:gd name="adj2" fmla="val 1915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弹</a:t>
            </a:r>
            <a:r>
              <a:rPr lang="zh-CN" alt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出框中，对识别文字进行修改与保存</a:t>
            </a:r>
            <a:endParaRPr lang="zh-CN" altLang="en-US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434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824609" y="2326826"/>
            <a:ext cx="2204347" cy="2204347"/>
            <a:chOff x="2197" y="714459"/>
            <a:chExt cx="2204347" cy="2204347"/>
          </a:xfrm>
        </p:grpSpPr>
        <p:sp>
          <p:nvSpPr>
            <p:cNvPr id="5" name="椭圆 4"/>
            <p:cNvSpPr/>
            <p:nvPr/>
          </p:nvSpPr>
          <p:spPr>
            <a:xfrm>
              <a:off x="2197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椭圆 4"/>
            <p:cNvSpPr/>
            <p:nvPr/>
          </p:nvSpPr>
          <p:spPr>
            <a:xfrm>
              <a:off x="325016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书签管理</a:t>
              </a:r>
              <a:endParaRPr lang="zh-CN" altLang="en-US" sz="4800" kern="12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88087" y="2326826"/>
            <a:ext cx="2204347" cy="2204347"/>
            <a:chOff x="1765675" y="714459"/>
            <a:chExt cx="2204347" cy="2204347"/>
          </a:xfrm>
        </p:grpSpPr>
        <p:sp>
          <p:nvSpPr>
            <p:cNvPr id="8" name="椭圆 7"/>
            <p:cNvSpPr/>
            <p:nvPr/>
          </p:nvSpPr>
          <p:spPr>
            <a:xfrm>
              <a:off x="1765675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fillRef>
            <a:effectRef idx="3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椭圆 6"/>
            <p:cNvSpPr/>
            <p:nvPr/>
          </p:nvSpPr>
          <p:spPr>
            <a:xfrm>
              <a:off x="2088494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重点标记</a:t>
              </a:r>
              <a:endParaRPr lang="zh-CN" altLang="en-US" sz="4800" kern="120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51565" y="2326826"/>
            <a:ext cx="2204347" cy="2204347"/>
            <a:chOff x="3529153" y="714459"/>
            <a:chExt cx="2204347" cy="2204347"/>
          </a:xfrm>
        </p:grpSpPr>
        <p:sp>
          <p:nvSpPr>
            <p:cNvPr id="11" name="椭圆 10"/>
            <p:cNvSpPr/>
            <p:nvPr/>
          </p:nvSpPr>
          <p:spPr>
            <a:xfrm>
              <a:off x="3529153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fillRef>
            <a:effectRef idx="3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椭圆 8"/>
            <p:cNvSpPr/>
            <p:nvPr/>
          </p:nvSpPr>
          <p:spPr>
            <a:xfrm>
              <a:off x="3851972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摘录引用</a:t>
              </a:r>
              <a:endParaRPr lang="zh-CN" altLang="en-US" sz="4800" kern="12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15043" y="2326826"/>
            <a:ext cx="2204347" cy="2204347"/>
            <a:chOff x="5292631" y="714459"/>
            <a:chExt cx="2204347" cy="2204347"/>
          </a:xfrm>
        </p:grpSpPr>
        <p:sp>
          <p:nvSpPr>
            <p:cNvPr id="14" name="椭圆 13"/>
            <p:cNvSpPr/>
            <p:nvPr/>
          </p:nvSpPr>
          <p:spPr>
            <a:xfrm>
              <a:off x="5292631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椭圆 10"/>
            <p:cNvSpPr/>
            <p:nvPr/>
          </p:nvSpPr>
          <p:spPr>
            <a:xfrm>
              <a:off x="5615450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下载打印</a:t>
              </a:r>
              <a:endParaRPr lang="zh-CN" altLang="en-US" sz="4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742674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79621E-6 L -0.27465 0.00625 " pathEditMode="relative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7416824" cy="55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2915816" y="2933945"/>
            <a:ext cx="1224136" cy="1512168"/>
          </a:xfrm>
          <a:prstGeom prst="wedgeRoundRectCallout">
            <a:avLst>
              <a:gd name="adj1" fmla="val 55665"/>
              <a:gd name="adj2" fmla="val -1909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右键单击书页进行下载与打印</a:t>
            </a:r>
            <a:endParaRPr lang="zh-CN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47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1772816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一</a:t>
            </a:r>
            <a:r>
              <a:rPr lang="zh-CN" altLang="en-US" sz="3600" dirty="0" smtClean="0">
                <a:latin typeface="华文隶书" pitchFamily="2" charset="-122"/>
                <a:ea typeface="华文隶书" pitchFamily="2" charset="-122"/>
              </a:rPr>
              <a:t>、</a:t>
            </a:r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图书查找</a:t>
            </a:r>
            <a:endParaRPr lang="zh-CN" altLang="en-US" sz="5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2879731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atin typeface="华文隶书" pitchFamily="2" charset="-122"/>
                <a:ea typeface="华文隶书" pitchFamily="2" charset="-122"/>
              </a:rPr>
              <a:t>二</a:t>
            </a:r>
            <a:r>
              <a:rPr lang="zh-CN" altLang="en-US" sz="3600" dirty="0" smtClean="0">
                <a:latin typeface="华文隶书" pitchFamily="2" charset="-122"/>
                <a:ea typeface="华文隶书" pitchFamily="2" charset="-122"/>
              </a:rPr>
              <a:t>、</a:t>
            </a:r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图书阅读 </a:t>
            </a:r>
            <a:endParaRPr lang="zh-CN" altLang="en-US" sz="5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3873822"/>
            <a:ext cx="5253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三</a:t>
            </a:r>
            <a:r>
              <a:rPr lang="zh-CN" altLang="en-US" sz="3600" dirty="0" smtClean="0">
                <a:latin typeface="华文隶书" pitchFamily="2" charset="-122"/>
                <a:ea typeface="华文隶书" pitchFamily="2" charset="-122"/>
              </a:rPr>
              <a:t>、</a:t>
            </a:r>
            <a:r>
              <a:rPr lang="zh-CN" altLang="en-US" sz="5400" dirty="0">
                <a:latin typeface="华文隶书" pitchFamily="2" charset="-122"/>
                <a:ea typeface="华文隶书" pitchFamily="2" charset="-122"/>
              </a:rPr>
              <a:t>功能与帮助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050" y="3687415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隶书" pitchFamily="2" charset="-122"/>
                <a:ea typeface="华文隶书" pitchFamily="2" charset="-122"/>
              </a:rPr>
              <a:t>定制频道、反馈需求、发布公告、查看帮助</a:t>
            </a:r>
            <a:endParaRPr lang="zh-CN" altLang="en-US" sz="2400" dirty="0"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840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22 -0.13463 " pathEditMode="relative" ptsTypes="AA">
                                      <p:cBhvr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98306638"/>
              </p:ext>
            </p:extLst>
          </p:nvPr>
        </p:nvGraphicFramePr>
        <p:xfrm>
          <a:off x="2339752" y="1412776"/>
          <a:ext cx="5338936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43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1805915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一</a:t>
            </a:r>
            <a:r>
              <a:rPr lang="zh-CN" altLang="en-US" sz="3600" dirty="0" smtClean="0">
                <a:latin typeface="华文隶书" pitchFamily="2" charset="-122"/>
                <a:ea typeface="华文隶书" pitchFamily="2" charset="-122"/>
              </a:rPr>
              <a:t>、</a:t>
            </a:r>
            <a:r>
              <a:rPr lang="zh-CN" altLang="en-US" sz="5400" dirty="0">
                <a:latin typeface="华文隶书" pitchFamily="2" charset="-122"/>
                <a:ea typeface="华文隶书" pitchFamily="2" charset="-122"/>
              </a:rPr>
              <a:t>图书查找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712" y="293771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atin typeface="华文隶书" pitchFamily="2" charset="-122"/>
                <a:ea typeface="华文隶书" pitchFamily="2" charset="-122"/>
              </a:rPr>
              <a:t>二</a:t>
            </a:r>
            <a:r>
              <a:rPr lang="zh-CN" altLang="en-US" sz="3600" dirty="0" smtClean="0">
                <a:latin typeface="华文隶书" pitchFamily="2" charset="-122"/>
                <a:ea typeface="华文隶书" pitchFamily="2" charset="-122"/>
              </a:rPr>
              <a:t>、</a:t>
            </a:r>
            <a:r>
              <a:rPr lang="zh-CN" altLang="en-US" sz="5400" dirty="0">
                <a:latin typeface="华文隶书" pitchFamily="2" charset="-122"/>
                <a:ea typeface="华文隶书" pitchFamily="2" charset="-122"/>
              </a:rPr>
              <a:t>图书阅读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4641" y="4016129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三</a:t>
            </a:r>
            <a:r>
              <a:rPr lang="zh-CN" altLang="en-US" sz="3600" dirty="0" smtClean="0">
                <a:latin typeface="华文隶书" pitchFamily="2" charset="-122"/>
                <a:ea typeface="华文隶书" pitchFamily="2" charset="-122"/>
              </a:rPr>
              <a:t>、</a:t>
            </a:r>
            <a:r>
              <a:rPr lang="zh-CN" altLang="en-US" sz="5400" dirty="0">
                <a:latin typeface="华文隶书" pitchFamily="2" charset="-122"/>
                <a:ea typeface="华文隶书" pitchFamily="2" charset="-122"/>
              </a:rPr>
              <a:t>功能</a:t>
            </a:r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与帮助</a:t>
            </a:r>
            <a:endParaRPr lang="zh-CN" altLang="en-US" sz="5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3615407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隶书" pitchFamily="2" charset="-122"/>
                <a:ea typeface="华文隶书" pitchFamily="2" charset="-122"/>
              </a:rPr>
              <a:t>通过导航</a:t>
            </a:r>
            <a:r>
              <a:rPr lang="zh-CN" altLang="en-US" sz="2400" dirty="0" smtClean="0">
                <a:latin typeface="华文隶书" pitchFamily="2" charset="-122"/>
                <a:ea typeface="华文隶书" pitchFamily="2" charset="-122"/>
              </a:rPr>
              <a:t>、</a:t>
            </a:r>
            <a:r>
              <a:rPr lang="zh-CN" altLang="en-US" sz="2400" dirty="0" smtClean="0">
                <a:latin typeface="华文隶书" pitchFamily="2" charset="-122"/>
                <a:ea typeface="华文隶书" pitchFamily="2" charset="-122"/>
              </a:rPr>
              <a:t>检索、推荐</a:t>
            </a:r>
            <a:r>
              <a:rPr lang="zh-CN" altLang="en-US" sz="2400" dirty="0" smtClean="0">
                <a:latin typeface="华文隶书" pitchFamily="2" charset="-122"/>
                <a:ea typeface="华文隶书" pitchFamily="2" charset="-122"/>
              </a:rPr>
              <a:t>排行查找</a:t>
            </a:r>
            <a:r>
              <a:rPr lang="zh-CN" altLang="en-US" sz="2400" dirty="0" smtClean="0">
                <a:latin typeface="华文隶书" pitchFamily="2" charset="-122"/>
                <a:ea typeface="华文隶书" pitchFamily="2" charset="-122"/>
              </a:rPr>
              <a:t>图书</a:t>
            </a:r>
            <a:endParaRPr lang="zh-CN" altLang="en-US" sz="2400" dirty="0"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941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83761E-6 L 0.00018 0.1378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550703"/>
            <a:ext cx="2664296" cy="3794747"/>
          </a:xfrm>
        </p:spPr>
        <p:txBody>
          <a:bodyPr>
            <a:normAutofit/>
          </a:bodyPr>
          <a:lstStyle/>
          <a:p>
            <a:r>
              <a:rPr lang="zh-CN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首页专题频道</a:t>
            </a:r>
            <a:r>
              <a:rPr lang="zh-CN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栏</a:t>
            </a:r>
            <a:endParaRPr lang="en-US" altLang="zh-CN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  <a:p>
            <a:r>
              <a:rPr lang="zh-CN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通过</a:t>
            </a:r>
            <a:r>
              <a:rPr lang="zh-CN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定制或购买相应的专题</a:t>
            </a:r>
            <a:r>
              <a:rPr lang="zh-CN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库</a:t>
            </a:r>
            <a:endParaRPr lang="en-US" altLang="zh-CN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  <a:p>
            <a:endParaRPr lang="zh-CN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75856" y="692696"/>
            <a:ext cx="5455017" cy="592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线形标注 1 5"/>
          <p:cNvSpPr/>
          <p:nvPr/>
        </p:nvSpPr>
        <p:spPr>
          <a:xfrm>
            <a:off x="6228184" y="1268760"/>
            <a:ext cx="1296144" cy="563886"/>
          </a:xfrm>
          <a:prstGeom prst="borderCallout1">
            <a:avLst>
              <a:gd name="adj1" fmla="val 92301"/>
              <a:gd name="adj2" fmla="val -25244"/>
              <a:gd name="adj3" fmla="val 23503"/>
              <a:gd name="adj4" fmla="val -155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eaLnBrk="0" hangingPunct="0"/>
            <a:r>
              <a:rPr lang="zh-CN" alt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查看定制的专题频道信息</a:t>
            </a:r>
            <a:r>
              <a:rPr lang="en-US" altLang="zh-CN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	</a:t>
            </a:r>
            <a:endParaRPr lang="zh-CN" alt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526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412776"/>
            <a:ext cx="2592288" cy="2880319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图书反馈需求，提高图书的利用率</a:t>
            </a:r>
            <a:endParaRPr lang="en-US" altLang="zh-CN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zh-CN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便于图书馆对读者需求的图书进行采购</a:t>
            </a:r>
            <a:endParaRPr lang="zh-CN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9"/>
            <a:ext cx="5759194" cy="572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线形标注 1 5"/>
          <p:cNvSpPr/>
          <p:nvPr/>
        </p:nvSpPr>
        <p:spPr>
          <a:xfrm>
            <a:off x="7092280" y="2486229"/>
            <a:ext cx="1512168" cy="903433"/>
          </a:xfrm>
          <a:prstGeom prst="borderCallout1">
            <a:avLst>
              <a:gd name="adj1" fmla="val 47819"/>
              <a:gd name="adj2" fmla="val -9944"/>
              <a:gd name="adj3" fmla="val 124739"/>
              <a:gd name="adj4" fmla="val -3269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zh-CN" alt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反馈需求频道，将需求的图书提交给管理员</a:t>
            </a:r>
            <a:endParaRPr lang="zh-CN" alt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20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84785"/>
            <a:ext cx="3096344" cy="2952328"/>
          </a:xfrm>
        </p:spPr>
        <p:txBody>
          <a:bodyPr/>
          <a:lstStyle/>
          <a:p>
            <a:r>
              <a:rPr lang="zh-CN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图书馆信息公告</a:t>
            </a:r>
            <a:endParaRPr lang="en-US" altLang="zh-CN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zh-CN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方便</a:t>
            </a:r>
            <a:r>
              <a:rPr lang="zh-CN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读者获取图书馆公务信息</a:t>
            </a:r>
            <a:endParaRPr lang="zh-CN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31794" y="838218"/>
            <a:ext cx="5208803" cy="590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7524328" y="4149080"/>
            <a:ext cx="1356334" cy="172819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线形标注 1 6"/>
          <p:cNvSpPr/>
          <p:nvPr/>
        </p:nvSpPr>
        <p:spPr>
          <a:xfrm>
            <a:off x="6012160" y="3573016"/>
            <a:ext cx="1224136" cy="576064"/>
          </a:xfrm>
          <a:prstGeom prst="borderCallout1">
            <a:avLst>
              <a:gd name="adj1" fmla="val 30607"/>
              <a:gd name="adj2" fmla="val 113352"/>
              <a:gd name="adj3" fmla="val 96052"/>
              <a:gd name="adj4" fmla="val 1229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eaLnBrk="0" hangingPunct="0"/>
            <a:r>
              <a:rPr lang="zh-CN" alt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公告内容与问题帮助</a:t>
            </a:r>
            <a:r>
              <a:rPr lang="en-US" altLang="zh-CN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	</a:t>
            </a:r>
            <a:endParaRPr lang="zh-CN" alt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661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155" y="817461"/>
            <a:ext cx="7905458" cy="590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线形标注 1 4"/>
          <p:cNvSpPr/>
          <p:nvPr/>
        </p:nvSpPr>
        <p:spPr>
          <a:xfrm>
            <a:off x="5868144" y="2852936"/>
            <a:ext cx="1224136" cy="576064"/>
          </a:xfrm>
          <a:prstGeom prst="borderCallout1">
            <a:avLst>
              <a:gd name="adj1" fmla="val 47819"/>
              <a:gd name="adj2" fmla="val -9944"/>
              <a:gd name="adj3" fmla="val 124739"/>
              <a:gd name="adj4" fmla="val -3269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eaLnBrk="0" hangingPunct="0"/>
            <a:r>
              <a:rPr lang="zh-CN" alt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所有的公告信息</a:t>
            </a:r>
            <a:r>
              <a:rPr lang="en-US" altLang="zh-CN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	</a:t>
            </a:r>
            <a:endParaRPr lang="zh-CN" alt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284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695152"/>
            <a:ext cx="2376264" cy="2232248"/>
          </a:xfrm>
        </p:spPr>
        <p:txBody>
          <a:bodyPr/>
          <a:lstStyle/>
          <a:p>
            <a:r>
              <a:rPr lang="zh-CN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使用帮助信息</a:t>
            </a:r>
            <a:endParaRPr lang="zh-CN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5" y="692697"/>
            <a:ext cx="6263251" cy="601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线形标注 1 5"/>
          <p:cNvSpPr/>
          <p:nvPr/>
        </p:nvSpPr>
        <p:spPr>
          <a:xfrm>
            <a:off x="6588224" y="3573016"/>
            <a:ext cx="1584176" cy="759417"/>
          </a:xfrm>
          <a:prstGeom prst="borderCallout1">
            <a:avLst>
              <a:gd name="adj1" fmla="val 47819"/>
              <a:gd name="adj2" fmla="val -9944"/>
              <a:gd name="adj3" fmla="val 124739"/>
              <a:gd name="adj4" fmla="val -3269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eaLnBrk="0" hangingPunct="0"/>
            <a:r>
              <a:rPr lang="zh-CN" alt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使用帮助频道，点击其中一条查阅相应帮助信息</a:t>
            </a:r>
            <a:r>
              <a:rPr lang="en-US" altLang="zh-CN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	</a:t>
            </a:r>
            <a:endParaRPr lang="zh-CN" alt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388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155" y="817461"/>
            <a:ext cx="7848872" cy="58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线形标注 1 4"/>
          <p:cNvSpPr/>
          <p:nvPr/>
        </p:nvSpPr>
        <p:spPr>
          <a:xfrm>
            <a:off x="7092280" y="2420888"/>
            <a:ext cx="1440160" cy="576064"/>
          </a:xfrm>
          <a:prstGeom prst="borderCallout1">
            <a:avLst>
              <a:gd name="adj1" fmla="val 47819"/>
              <a:gd name="adj2" fmla="val -9944"/>
              <a:gd name="adj3" fmla="val 124739"/>
              <a:gd name="adj4" fmla="val -3269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eaLnBrk="0" hangingPunct="0"/>
            <a:r>
              <a:rPr lang="zh-CN" alt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查看更加详细的帮助内容信息</a:t>
            </a:r>
            <a:r>
              <a:rPr lang="en-US" altLang="zh-CN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	</a:t>
            </a:r>
            <a:endParaRPr lang="zh-CN" alt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152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786190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让更多的人，读更多的书！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6" name="Picture 2" descr="G:\我的文案\PPT相关\镜像平台PPT\谢谢大家_alpha_www.shufami.co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828"/>
          <a:stretch/>
        </p:blipFill>
        <p:spPr bwMode="auto">
          <a:xfrm>
            <a:off x="2285984" y="1785926"/>
            <a:ext cx="4876800" cy="11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5952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24609" y="2326826"/>
            <a:ext cx="2204347" cy="2204347"/>
            <a:chOff x="2197" y="714459"/>
            <a:chExt cx="2204347" cy="2204347"/>
          </a:xfrm>
        </p:grpSpPr>
        <p:sp>
          <p:nvSpPr>
            <p:cNvPr id="16" name="椭圆 15"/>
            <p:cNvSpPr/>
            <p:nvPr/>
          </p:nvSpPr>
          <p:spPr>
            <a:xfrm>
              <a:off x="2197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椭圆 4"/>
            <p:cNvSpPr/>
            <p:nvPr/>
          </p:nvSpPr>
          <p:spPr>
            <a:xfrm>
              <a:off x="325016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分类导航</a:t>
              </a:r>
              <a:endParaRPr lang="zh-CN" altLang="en-US" sz="4800" kern="12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88087" y="2326826"/>
            <a:ext cx="2204347" cy="2204347"/>
            <a:chOff x="1765675" y="714459"/>
            <a:chExt cx="2204347" cy="2204347"/>
          </a:xfrm>
        </p:grpSpPr>
        <p:sp>
          <p:nvSpPr>
            <p:cNvPr id="14" name="椭圆 13"/>
            <p:cNvSpPr/>
            <p:nvPr/>
          </p:nvSpPr>
          <p:spPr>
            <a:xfrm>
              <a:off x="1765675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fillRef>
            <a:effectRef idx="3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椭圆 6"/>
            <p:cNvSpPr/>
            <p:nvPr/>
          </p:nvSpPr>
          <p:spPr>
            <a:xfrm>
              <a:off x="2088494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快速检索</a:t>
              </a:r>
              <a:endParaRPr lang="zh-CN" altLang="en-US" sz="4800" kern="12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51565" y="2326826"/>
            <a:ext cx="2204347" cy="2204347"/>
            <a:chOff x="3529153" y="714459"/>
            <a:chExt cx="2204347" cy="2204347"/>
          </a:xfrm>
        </p:grpSpPr>
        <p:sp>
          <p:nvSpPr>
            <p:cNvPr id="12" name="椭圆 11"/>
            <p:cNvSpPr/>
            <p:nvPr/>
          </p:nvSpPr>
          <p:spPr>
            <a:xfrm>
              <a:off x="3529153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fillRef>
            <a:effectRef idx="3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椭圆 8"/>
            <p:cNvSpPr/>
            <p:nvPr/>
          </p:nvSpPr>
          <p:spPr>
            <a:xfrm>
              <a:off x="3851972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高级检索</a:t>
              </a:r>
              <a:endParaRPr lang="zh-CN" altLang="en-US" sz="4800" kern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15043" y="2326826"/>
            <a:ext cx="2204347" cy="2204347"/>
            <a:chOff x="5292631" y="714459"/>
            <a:chExt cx="2204347" cy="2204347"/>
          </a:xfrm>
        </p:grpSpPr>
        <p:sp>
          <p:nvSpPr>
            <p:cNvPr id="10" name="椭圆 9"/>
            <p:cNvSpPr/>
            <p:nvPr/>
          </p:nvSpPr>
          <p:spPr>
            <a:xfrm>
              <a:off x="5292631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椭圆 10"/>
            <p:cNvSpPr/>
            <p:nvPr/>
          </p:nvSpPr>
          <p:spPr>
            <a:xfrm>
              <a:off x="5615450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dirty="0"/>
                <a:t>推荐排行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28249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01874E-6 L 0.29931 -3.0187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3635" y="908720"/>
            <a:ext cx="7464829" cy="559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2915816" y="1988840"/>
            <a:ext cx="1008112" cy="38884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线形标注 1 5"/>
          <p:cNvSpPr/>
          <p:nvPr/>
        </p:nvSpPr>
        <p:spPr>
          <a:xfrm>
            <a:off x="1562857" y="2852936"/>
            <a:ext cx="1008112" cy="1296144"/>
          </a:xfrm>
          <a:prstGeom prst="borderCallout1">
            <a:avLst>
              <a:gd name="adj1" fmla="val 13969"/>
              <a:gd name="adj2" fmla="val 109692"/>
              <a:gd name="adj3" fmla="val 77120"/>
              <a:gd name="adj4" fmla="val 1299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zh-CN" alt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点击分类名称，</a:t>
            </a:r>
            <a:r>
              <a:rPr lang="zh-CN" alt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打开下一级</a:t>
            </a:r>
            <a:r>
              <a:rPr lang="zh-CN" altLang="en-US" sz="1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分类</a:t>
            </a:r>
            <a:endParaRPr lang="en-US" altLang="zh-CN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203848" y="3379026"/>
            <a:ext cx="36004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2445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3634" y="908720"/>
            <a:ext cx="7464829" cy="559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1547664" y="2924944"/>
            <a:ext cx="1296144" cy="24482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线形标注 1 5"/>
          <p:cNvSpPr/>
          <p:nvPr/>
        </p:nvSpPr>
        <p:spPr>
          <a:xfrm>
            <a:off x="179512" y="1881755"/>
            <a:ext cx="1008112" cy="1296144"/>
          </a:xfrm>
          <a:prstGeom prst="borderCallout1">
            <a:avLst>
              <a:gd name="adj1" fmla="val 13969"/>
              <a:gd name="adj2" fmla="val 109692"/>
              <a:gd name="adj3" fmla="val 77120"/>
              <a:gd name="adj4" fmla="val 1299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zh-CN" alt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“世界军事”下的分类</a:t>
            </a:r>
            <a:endParaRPr lang="en-US" altLang="zh-CN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059832" y="2529827"/>
            <a:ext cx="5328592" cy="14032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线形标注 1 7"/>
          <p:cNvSpPr/>
          <p:nvPr/>
        </p:nvSpPr>
        <p:spPr>
          <a:xfrm>
            <a:off x="6444207" y="1881755"/>
            <a:ext cx="1872209" cy="432048"/>
          </a:xfrm>
          <a:prstGeom prst="borderCallout1">
            <a:avLst>
              <a:gd name="adj1" fmla="val 35218"/>
              <a:gd name="adj2" fmla="val -5054"/>
              <a:gd name="adj3" fmla="val 101769"/>
              <a:gd name="adj4" fmla="val -249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zh-CN" alt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图书的基本信息</a:t>
            </a:r>
            <a:endParaRPr lang="en-US" altLang="zh-CN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059832" y="4077072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线形标注 1 10"/>
          <p:cNvSpPr/>
          <p:nvPr/>
        </p:nvSpPr>
        <p:spPr>
          <a:xfrm>
            <a:off x="3491880" y="4595366"/>
            <a:ext cx="1080119" cy="432048"/>
          </a:xfrm>
          <a:prstGeom prst="borderCallout1">
            <a:avLst>
              <a:gd name="adj1" fmla="val 81116"/>
              <a:gd name="adj2" fmla="val -17294"/>
              <a:gd name="adj3" fmla="val -10428"/>
              <a:gd name="adj4" fmla="val -1921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zh-CN" alt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图书标示</a:t>
            </a:r>
            <a:endParaRPr lang="en-US" altLang="zh-CN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068788" y="5174115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56704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95736" y="548680"/>
            <a:ext cx="6483728" cy="601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2843808" y="3735614"/>
            <a:ext cx="5760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线形标注 1 6"/>
          <p:cNvSpPr/>
          <p:nvPr/>
        </p:nvSpPr>
        <p:spPr>
          <a:xfrm>
            <a:off x="5868144" y="2636912"/>
            <a:ext cx="1980316" cy="627831"/>
          </a:xfrm>
          <a:prstGeom prst="borderCallout1">
            <a:avLst>
              <a:gd name="adj1" fmla="val 18750"/>
              <a:gd name="adj2" fmla="val -8333"/>
              <a:gd name="adj3" fmla="val 94419"/>
              <a:gd name="adj4" fmla="val -337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ingLiU" pitchFamily="49" charset="-120"/>
                <a:ea typeface="MingLiU" pitchFamily="49" charset="-120"/>
              </a:rPr>
              <a:t>点击“总论及其他”后筛选出来的图书信息</a:t>
            </a:r>
            <a:endParaRPr lang="zh-CN" alt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935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24609" y="2326826"/>
            <a:ext cx="2204347" cy="2204347"/>
            <a:chOff x="2197" y="714459"/>
            <a:chExt cx="2204347" cy="2204347"/>
          </a:xfrm>
        </p:grpSpPr>
        <p:sp>
          <p:nvSpPr>
            <p:cNvPr id="16" name="椭圆 15"/>
            <p:cNvSpPr/>
            <p:nvPr/>
          </p:nvSpPr>
          <p:spPr>
            <a:xfrm>
              <a:off x="2197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椭圆 4"/>
            <p:cNvSpPr/>
            <p:nvPr/>
          </p:nvSpPr>
          <p:spPr>
            <a:xfrm>
              <a:off x="325016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分类导航</a:t>
              </a:r>
              <a:endParaRPr lang="zh-CN" altLang="en-US" sz="4800" kern="12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88087" y="2326826"/>
            <a:ext cx="2204347" cy="2204347"/>
            <a:chOff x="1765675" y="714459"/>
            <a:chExt cx="2204347" cy="2204347"/>
          </a:xfrm>
        </p:grpSpPr>
        <p:sp>
          <p:nvSpPr>
            <p:cNvPr id="14" name="椭圆 13"/>
            <p:cNvSpPr/>
            <p:nvPr/>
          </p:nvSpPr>
          <p:spPr>
            <a:xfrm>
              <a:off x="1765675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fillRef>
            <a:effectRef idx="3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椭圆 6"/>
            <p:cNvSpPr/>
            <p:nvPr/>
          </p:nvSpPr>
          <p:spPr>
            <a:xfrm>
              <a:off x="2088494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快速检索</a:t>
              </a:r>
              <a:endParaRPr lang="zh-CN" altLang="en-US" sz="4800" kern="12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51565" y="2326826"/>
            <a:ext cx="2204347" cy="2204347"/>
            <a:chOff x="3529153" y="714459"/>
            <a:chExt cx="2204347" cy="2204347"/>
          </a:xfrm>
        </p:grpSpPr>
        <p:sp>
          <p:nvSpPr>
            <p:cNvPr id="12" name="椭圆 11"/>
            <p:cNvSpPr/>
            <p:nvPr/>
          </p:nvSpPr>
          <p:spPr>
            <a:xfrm>
              <a:off x="3529153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fillRef>
            <a:effectRef idx="3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椭圆 8"/>
            <p:cNvSpPr/>
            <p:nvPr/>
          </p:nvSpPr>
          <p:spPr>
            <a:xfrm>
              <a:off x="3851972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kern="1200" dirty="0" smtClean="0"/>
                <a:t>高级检索</a:t>
              </a:r>
              <a:endParaRPr lang="zh-CN" altLang="en-US" sz="4800" kern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15043" y="2326826"/>
            <a:ext cx="2204347" cy="2204347"/>
            <a:chOff x="5292631" y="714459"/>
            <a:chExt cx="2204347" cy="2204347"/>
          </a:xfrm>
        </p:grpSpPr>
        <p:sp>
          <p:nvSpPr>
            <p:cNvPr id="10" name="椭圆 9"/>
            <p:cNvSpPr/>
            <p:nvPr/>
          </p:nvSpPr>
          <p:spPr>
            <a:xfrm>
              <a:off x="5292631" y="714459"/>
              <a:ext cx="2204347" cy="220434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椭圆 10"/>
            <p:cNvSpPr/>
            <p:nvPr/>
          </p:nvSpPr>
          <p:spPr>
            <a:xfrm>
              <a:off x="5615450" y="1037278"/>
              <a:ext cx="1558709" cy="155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1313" tIns="60960" rIns="121313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800" dirty="0"/>
                <a:t>推荐排行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99286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1.13347E-6 L 0.10001 0.00023 " pathEditMode="relative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525</Words>
  <Application>Microsoft Office PowerPoint</Application>
  <PresentationFormat>全屏显示(4:3)</PresentationFormat>
  <Paragraphs>109</Paragraphs>
  <Slides>46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4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wangfei@ssreader.cn</dc:creator>
  <cp:lastModifiedBy>jiaolijuan</cp:lastModifiedBy>
  <cp:revision>70</cp:revision>
  <dcterms:modified xsi:type="dcterms:W3CDTF">2012-03-13T01:44:26Z</dcterms:modified>
</cp:coreProperties>
</file>